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000" autoAdjust="0"/>
  </p:normalViewPr>
  <p:slideViewPr>
    <p:cSldViewPr snapToGrid="0" snapToObjects="1" showGuides="1">
      <p:cViewPr varScale="1">
        <p:scale>
          <a:sx n="221" d="100"/>
          <a:sy n="221" d="100"/>
        </p:scale>
        <p:origin x="-424" y="-104"/>
      </p:cViewPr>
      <p:guideLst>
        <p:guide orient="horz" pos="3857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4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1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9148-E8E2-8A4B-8309-D7E2C508BB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974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7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4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9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5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9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1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CFAE2-A740-374C-AF5C-B739C8C44BC1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C1A2B-95B6-A349-A149-FDB18C0A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0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01" Type="http://schemas.microsoft.com/office/2007/relationships/media" Target="../media/media51.m4a"/><Relationship Id="rId102" Type="http://schemas.openxmlformats.org/officeDocument/2006/relationships/audio" Target="../media/media51.m4a"/><Relationship Id="rId103" Type="http://schemas.microsoft.com/office/2007/relationships/media" Target="../media/media52.m4a"/><Relationship Id="rId104" Type="http://schemas.openxmlformats.org/officeDocument/2006/relationships/audio" Target="../media/media52.m4a"/><Relationship Id="rId105" Type="http://schemas.microsoft.com/office/2007/relationships/media" Target="../media/media53.m4a"/><Relationship Id="rId106" Type="http://schemas.openxmlformats.org/officeDocument/2006/relationships/audio" Target="../media/media53.m4a"/><Relationship Id="rId107" Type="http://schemas.openxmlformats.org/officeDocument/2006/relationships/slideLayout" Target="../slideLayouts/slideLayout12.xml"/><Relationship Id="rId1" Type="http://schemas.microsoft.com/office/2007/relationships/media" Target="../media/media1.m4a"/><Relationship Id="rId2" Type="http://schemas.openxmlformats.org/officeDocument/2006/relationships/audio" Target="../media/media1.m4a"/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microsoft.com/office/2007/relationships/media" Target="../media/media3.m4a"/><Relationship Id="rId6" Type="http://schemas.openxmlformats.org/officeDocument/2006/relationships/audio" Target="../media/media3.m4a"/><Relationship Id="rId7" Type="http://schemas.microsoft.com/office/2007/relationships/media" Target="../media/media4.m4a"/><Relationship Id="rId8" Type="http://schemas.openxmlformats.org/officeDocument/2006/relationships/audio" Target="../media/media4.m4a"/><Relationship Id="rId9" Type="http://schemas.microsoft.com/office/2007/relationships/media" Target="../media/media5.m4a"/><Relationship Id="rId108" Type="http://schemas.openxmlformats.org/officeDocument/2006/relationships/image" Target="../media/image1.png"/><Relationship Id="rId10" Type="http://schemas.openxmlformats.org/officeDocument/2006/relationships/audio" Target="../media/media5.m4a"/><Relationship Id="rId11" Type="http://schemas.microsoft.com/office/2007/relationships/media" Target="../media/media6.m4a"/><Relationship Id="rId12" Type="http://schemas.openxmlformats.org/officeDocument/2006/relationships/audio" Target="../media/media6.m4a"/><Relationship Id="rId13" Type="http://schemas.microsoft.com/office/2007/relationships/media" Target="../media/media7.m4a"/><Relationship Id="rId14" Type="http://schemas.openxmlformats.org/officeDocument/2006/relationships/audio" Target="../media/media7.m4a"/><Relationship Id="rId15" Type="http://schemas.microsoft.com/office/2007/relationships/media" Target="../media/media8.m4a"/><Relationship Id="rId16" Type="http://schemas.openxmlformats.org/officeDocument/2006/relationships/audio" Target="../media/media8.m4a"/><Relationship Id="rId17" Type="http://schemas.microsoft.com/office/2007/relationships/media" Target="../media/media9.m4a"/><Relationship Id="rId18" Type="http://schemas.openxmlformats.org/officeDocument/2006/relationships/audio" Target="../media/media9.m4a"/><Relationship Id="rId19" Type="http://schemas.microsoft.com/office/2007/relationships/media" Target="../media/media10.m4a"/><Relationship Id="rId30" Type="http://schemas.openxmlformats.org/officeDocument/2006/relationships/audio" Target="../media/media15.m4a"/><Relationship Id="rId31" Type="http://schemas.microsoft.com/office/2007/relationships/media" Target="../media/media16.m4a"/><Relationship Id="rId32" Type="http://schemas.openxmlformats.org/officeDocument/2006/relationships/audio" Target="../media/media16.m4a"/><Relationship Id="rId33" Type="http://schemas.microsoft.com/office/2007/relationships/media" Target="../media/media17.m4a"/><Relationship Id="rId34" Type="http://schemas.openxmlformats.org/officeDocument/2006/relationships/audio" Target="../media/media17.m4a"/><Relationship Id="rId35" Type="http://schemas.microsoft.com/office/2007/relationships/media" Target="../media/media18.m4a"/><Relationship Id="rId36" Type="http://schemas.openxmlformats.org/officeDocument/2006/relationships/audio" Target="../media/media18.m4a"/><Relationship Id="rId37" Type="http://schemas.microsoft.com/office/2007/relationships/media" Target="../media/media19.m4a"/><Relationship Id="rId38" Type="http://schemas.openxmlformats.org/officeDocument/2006/relationships/audio" Target="../media/media19.m4a"/><Relationship Id="rId39" Type="http://schemas.microsoft.com/office/2007/relationships/media" Target="../media/media20.m4a"/><Relationship Id="rId50" Type="http://schemas.openxmlformats.org/officeDocument/2006/relationships/audio" Target="../media/media25.m4a"/><Relationship Id="rId51" Type="http://schemas.microsoft.com/office/2007/relationships/media" Target="../media/media26.m4a"/><Relationship Id="rId52" Type="http://schemas.openxmlformats.org/officeDocument/2006/relationships/audio" Target="../media/media26.m4a"/><Relationship Id="rId53" Type="http://schemas.microsoft.com/office/2007/relationships/media" Target="../media/media27.m4a"/><Relationship Id="rId54" Type="http://schemas.openxmlformats.org/officeDocument/2006/relationships/audio" Target="../media/media27.m4a"/><Relationship Id="rId55" Type="http://schemas.microsoft.com/office/2007/relationships/media" Target="../media/media28.m4a"/><Relationship Id="rId56" Type="http://schemas.openxmlformats.org/officeDocument/2006/relationships/audio" Target="../media/media28.m4a"/><Relationship Id="rId57" Type="http://schemas.microsoft.com/office/2007/relationships/media" Target="../media/media29.m4a"/><Relationship Id="rId58" Type="http://schemas.openxmlformats.org/officeDocument/2006/relationships/audio" Target="../media/media29.m4a"/><Relationship Id="rId59" Type="http://schemas.microsoft.com/office/2007/relationships/media" Target="../media/media30.m4a"/><Relationship Id="rId70" Type="http://schemas.openxmlformats.org/officeDocument/2006/relationships/audio" Target="../media/media35.m4a"/><Relationship Id="rId71" Type="http://schemas.microsoft.com/office/2007/relationships/media" Target="../media/media36.m4a"/><Relationship Id="rId72" Type="http://schemas.openxmlformats.org/officeDocument/2006/relationships/audio" Target="../media/media36.m4a"/><Relationship Id="rId73" Type="http://schemas.microsoft.com/office/2007/relationships/media" Target="../media/media37.m4a"/><Relationship Id="rId74" Type="http://schemas.openxmlformats.org/officeDocument/2006/relationships/audio" Target="../media/media37.m4a"/><Relationship Id="rId75" Type="http://schemas.microsoft.com/office/2007/relationships/media" Target="../media/media38.m4a"/><Relationship Id="rId76" Type="http://schemas.openxmlformats.org/officeDocument/2006/relationships/audio" Target="../media/media38.m4a"/><Relationship Id="rId77" Type="http://schemas.microsoft.com/office/2007/relationships/media" Target="../media/media39.m4a"/><Relationship Id="rId78" Type="http://schemas.openxmlformats.org/officeDocument/2006/relationships/audio" Target="../media/media39.m4a"/><Relationship Id="rId79" Type="http://schemas.microsoft.com/office/2007/relationships/media" Target="../media/media40.m4a"/><Relationship Id="rId90" Type="http://schemas.openxmlformats.org/officeDocument/2006/relationships/audio" Target="../media/media45.m4a"/><Relationship Id="rId91" Type="http://schemas.microsoft.com/office/2007/relationships/media" Target="../media/media46.m4a"/><Relationship Id="rId92" Type="http://schemas.openxmlformats.org/officeDocument/2006/relationships/audio" Target="../media/media46.m4a"/><Relationship Id="rId93" Type="http://schemas.microsoft.com/office/2007/relationships/media" Target="../media/media47.m4a"/><Relationship Id="rId94" Type="http://schemas.openxmlformats.org/officeDocument/2006/relationships/audio" Target="../media/media47.m4a"/><Relationship Id="rId95" Type="http://schemas.microsoft.com/office/2007/relationships/media" Target="../media/media48.m4a"/><Relationship Id="rId96" Type="http://schemas.openxmlformats.org/officeDocument/2006/relationships/audio" Target="../media/media48.m4a"/><Relationship Id="rId97" Type="http://schemas.microsoft.com/office/2007/relationships/media" Target="../media/media49.m4a"/><Relationship Id="rId98" Type="http://schemas.openxmlformats.org/officeDocument/2006/relationships/audio" Target="../media/media49.m4a"/><Relationship Id="rId99" Type="http://schemas.microsoft.com/office/2007/relationships/media" Target="../media/media50.m4a"/><Relationship Id="rId20" Type="http://schemas.openxmlformats.org/officeDocument/2006/relationships/audio" Target="../media/media10.m4a"/><Relationship Id="rId21" Type="http://schemas.microsoft.com/office/2007/relationships/media" Target="../media/media11.m4a"/><Relationship Id="rId22" Type="http://schemas.openxmlformats.org/officeDocument/2006/relationships/audio" Target="../media/media11.m4a"/><Relationship Id="rId23" Type="http://schemas.microsoft.com/office/2007/relationships/media" Target="../media/media12.m4a"/><Relationship Id="rId24" Type="http://schemas.openxmlformats.org/officeDocument/2006/relationships/audio" Target="../media/media12.m4a"/><Relationship Id="rId25" Type="http://schemas.microsoft.com/office/2007/relationships/media" Target="../media/media13.m4a"/><Relationship Id="rId26" Type="http://schemas.openxmlformats.org/officeDocument/2006/relationships/audio" Target="../media/media13.m4a"/><Relationship Id="rId27" Type="http://schemas.microsoft.com/office/2007/relationships/media" Target="../media/media14.m4a"/><Relationship Id="rId28" Type="http://schemas.openxmlformats.org/officeDocument/2006/relationships/audio" Target="../media/media14.m4a"/><Relationship Id="rId29" Type="http://schemas.microsoft.com/office/2007/relationships/media" Target="../media/media15.m4a"/><Relationship Id="rId40" Type="http://schemas.openxmlformats.org/officeDocument/2006/relationships/audio" Target="../media/media20.m4a"/><Relationship Id="rId41" Type="http://schemas.microsoft.com/office/2007/relationships/media" Target="../media/media21.m4a"/><Relationship Id="rId42" Type="http://schemas.openxmlformats.org/officeDocument/2006/relationships/audio" Target="../media/media21.m4a"/><Relationship Id="rId43" Type="http://schemas.microsoft.com/office/2007/relationships/media" Target="../media/media22.m4a"/><Relationship Id="rId44" Type="http://schemas.openxmlformats.org/officeDocument/2006/relationships/audio" Target="../media/media22.m4a"/><Relationship Id="rId45" Type="http://schemas.microsoft.com/office/2007/relationships/media" Target="../media/media23.m4a"/><Relationship Id="rId46" Type="http://schemas.openxmlformats.org/officeDocument/2006/relationships/audio" Target="../media/media23.m4a"/><Relationship Id="rId47" Type="http://schemas.microsoft.com/office/2007/relationships/media" Target="../media/media24.m4a"/><Relationship Id="rId48" Type="http://schemas.openxmlformats.org/officeDocument/2006/relationships/audio" Target="../media/media24.m4a"/><Relationship Id="rId49" Type="http://schemas.microsoft.com/office/2007/relationships/media" Target="../media/media25.m4a"/><Relationship Id="rId60" Type="http://schemas.openxmlformats.org/officeDocument/2006/relationships/audio" Target="../media/media30.m4a"/><Relationship Id="rId61" Type="http://schemas.microsoft.com/office/2007/relationships/media" Target="../media/media31.m4a"/><Relationship Id="rId62" Type="http://schemas.openxmlformats.org/officeDocument/2006/relationships/audio" Target="../media/media31.m4a"/><Relationship Id="rId63" Type="http://schemas.microsoft.com/office/2007/relationships/media" Target="../media/media32.m4a"/><Relationship Id="rId64" Type="http://schemas.openxmlformats.org/officeDocument/2006/relationships/audio" Target="../media/media32.m4a"/><Relationship Id="rId65" Type="http://schemas.microsoft.com/office/2007/relationships/media" Target="../media/media33.m4a"/><Relationship Id="rId66" Type="http://schemas.openxmlformats.org/officeDocument/2006/relationships/audio" Target="../media/media33.m4a"/><Relationship Id="rId67" Type="http://schemas.microsoft.com/office/2007/relationships/media" Target="../media/media34.m4a"/><Relationship Id="rId68" Type="http://schemas.openxmlformats.org/officeDocument/2006/relationships/audio" Target="../media/media34.m4a"/><Relationship Id="rId69" Type="http://schemas.microsoft.com/office/2007/relationships/media" Target="../media/media35.m4a"/><Relationship Id="rId100" Type="http://schemas.openxmlformats.org/officeDocument/2006/relationships/audio" Target="../media/media50.m4a"/><Relationship Id="rId80" Type="http://schemas.openxmlformats.org/officeDocument/2006/relationships/audio" Target="../media/media40.m4a"/><Relationship Id="rId81" Type="http://schemas.microsoft.com/office/2007/relationships/media" Target="../media/media41.m4a"/><Relationship Id="rId82" Type="http://schemas.openxmlformats.org/officeDocument/2006/relationships/audio" Target="../media/media41.m4a"/><Relationship Id="rId83" Type="http://schemas.microsoft.com/office/2007/relationships/media" Target="../media/media42.m4a"/><Relationship Id="rId84" Type="http://schemas.openxmlformats.org/officeDocument/2006/relationships/audio" Target="../media/media42.m4a"/><Relationship Id="rId85" Type="http://schemas.microsoft.com/office/2007/relationships/media" Target="../media/media43.m4a"/><Relationship Id="rId86" Type="http://schemas.openxmlformats.org/officeDocument/2006/relationships/audio" Target="../media/media43.m4a"/><Relationship Id="rId87" Type="http://schemas.microsoft.com/office/2007/relationships/media" Target="../media/media44.m4a"/><Relationship Id="rId88" Type="http://schemas.openxmlformats.org/officeDocument/2006/relationships/audio" Target="../media/media44.m4a"/><Relationship Id="rId89" Type="http://schemas.microsoft.com/office/2007/relationships/media" Target="../media/media4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3069" y="1348004"/>
            <a:ext cx="9081923" cy="4542245"/>
            <a:chOff x="-1482036" y="625173"/>
            <a:chExt cx="11173353" cy="5588254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709059" y="317137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2758919" y="317137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808778" y="3171379"/>
              <a:ext cx="520659" cy="520659"/>
            </a:xfrm>
            <a:prstGeom prst="ellipse">
              <a:avLst/>
            </a:prstGeom>
            <a:noFill/>
            <a:ln w="635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>
                <a:ln w="5715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4858638" y="317137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908500" y="317137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59199" y="317137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2218950" y="2306122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268810" y="2306122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4318669" y="2306122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5368529" y="2306122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418391" y="2306122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169090" y="2306122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262022" y="401872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311882" y="401872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4361741" y="401872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5411601" y="401872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461463" y="401872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1212162" y="401872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6947918" y="3153614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2739609" y="1470741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789468" y="1470741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4839328" y="1470741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5889188" y="1470741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1689749" y="1470741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782681" y="4830924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3832540" y="4830924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4882400" y="4830924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5932260" y="4830924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732821" y="4830924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44448" y="3159978"/>
              <a:ext cx="389989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1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21979" y="3193331"/>
              <a:ext cx="389989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79996" y="3174700"/>
              <a:ext cx="389989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2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20989" y="3137968"/>
              <a:ext cx="557928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6+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17332" y="3174942"/>
              <a:ext cx="389989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96380" y="3184022"/>
              <a:ext cx="64821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7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6128" y="3175014"/>
              <a:ext cx="64821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3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52686" y="2294104"/>
              <a:ext cx="389989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3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97597" y="2283752"/>
              <a:ext cx="389989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7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29243" y="2297231"/>
              <a:ext cx="488042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6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40486" y="2292103"/>
              <a:ext cx="477588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2-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44" name="Straight Connector 43"/>
            <p:cNvCxnSpPr>
              <a:cxnSpLocks noChangeAspect="1"/>
            </p:cNvCxnSpPr>
            <p:nvPr/>
          </p:nvCxnSpPr>
          <p:spPr>
            <a:xfrm flipV="1">
              <a:off x="6249012" y="2758511"/>
              <a:ext cx="253123" cy="411191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cxnSpLocks noChangeAspect="1"/>
            </p:cNvCxnSpPr>
            <p:nvPr/>
          </p:nvCxnSpPr>
          <p:spPr>
            <a:xfrm flipV="1">
              <a:off x="6341501" y="2812548"/>
              <a:ext cx="253123" cy="411191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cxnSpLocks noChangeAspect="1"/>
            </p:cNvCxnSpPr>
            <p:nvPr/>
          </p:nvCxnSpPr>
          <p:spPr>
            <a:xfrm flipV="1">
              <a:off x="5226810" y="445871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 noChangeAspect="1"/>
            </p:cNvCxnSpPr>
            <p:nvPr/>
          </p:nvCxnSpPr>
          <p:spPr>
            <a:xfrm flipV="1">
              <a:off x="5324769" y="451897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 noChangeAspect="1"/>
            </p:cNvCxnSpPr>
            <p:nvPr/>
          </p:nvCxnSpPr>
          <p:spPr>
            <a:xfrm flipV="1">
              <a:off x="5736701" y="3611045"/>
              <a:ext cx="250591" cy="411151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 noChangeAspect="1"/>
            </p:cNvCxnSpPr>
            <p:nvPr/>
          </p:nvCxnSpPr>
          <p:spPr>
            <a:xfrm flipV="1">
              <a:off x="5834661" y="3671910"/>
              <a:ext cx="243293" cy="39917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 noChangeAspect="1"/>
            </p:cNvCxnSpPr>
            <p:nvPr/>
          </p:nvCxnSpPr>
          <p:spPr>
            <a:xfrm flipV="1">
              <a:off x="5202560" y="2767318"/>
              <a:ext cx="250591" cy="407079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 noChangeAspect="1"/>
            </p:cNvCxnSpPr>
            <p:nvPr/>
          </p:nvCxnSpPr>
          <p:spPr>
            <a:xfrm flipV="1">
              <a:off x="5305472" y="2827580"/>
              <a:ext cx="248159" cy="403127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cxnSpLocks noChangeAspect="1"/>
            </p:cNvCxnSpPr>
            <p:nvPr/>
          </p:nvCxnSpPr>
          <p:spPr>
            <a:xfrm flipV="1">
              <a:off x="4169354" y="445761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 noChangeAspect="1"/>
            </p:cNvCxnSpPr>
            <p:nvPr/>
          </p:nvCxnSpPr>
          <p:spPr>
            <a:xfrm flipV="1">
              <a:off x="4267313" y="451787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cxnSpLocks noChangeAspect="1"/>
            </p:cNvCxnSpPr>
            <p:nvPr/>
          </p:nvCxnSpPr>
          <p:spPr>
            <a:xfrm flipV="1">
              <a:off x="4688876" y="361985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 noChangeAspect="1"/>
            </p:cNvCxnSpPr>
            <p:nvPr/>
          </p:nvCxnSpPr>
          <p:spPr>
            <a:xfrm flipV="1">
              <a:off x="4786835" y="368011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cxnSpLocks noChangeAspect="1"/>
            </p:cNvCxnSpPr>
            <p:nvPr/>
          </p:nvCxnSpPr>
          <p:spPr>
            <a:xfrm flipV="1">
              <a:off x="5725716" y="192563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cxnSpLocks noChangeAspect="1"/>
            </p:cNvCxnSpPr>
            <p:nvPr/>
          </p:nvCxnSpPr>
          <p:spPr>
            <a:xfrm flipV="1">
              <a:off x="5823675" y="198589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 noChangeAspect="1"/>
            </p:cNvCxnSpPr>
            <p:nvPr/>
          </p:nvCxnSpPr>
          <p:spPr>
            <a:xfrm flipV="1">
              <a:off x="4176299" y="2767318"/>
              <a:ext cx="258109" cy="41929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cxnSpLocks noChangeAspect="1"/>
            </p:cNvCxnSpPr>
            <p:nvPr/>
          </p:nvCxnSpPr>
          <p:spPr>
            <a:xfrm flipV="1">
              <a:off x="4269306" y="2834184"/>
              <a:ext cx="255604" cy="41522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 noChangeAspect="1"/>
            </p:cNvCxnSpPr>
            <p:nvPr/>
          </p:nvCxnSpPr>
          <p:spPr>
            <a:xfrm flipV="1">
              <a:off x="3143093" y="445761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 noChangeAspect="1"/>
            </p:cNvCxnSpPr>
            <p:nvPr/>
          </p:nvCxnSpPr>
          <p:spPr>
            <a:xfrm flipV="1">
              <a:off x="3241052" y="451787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cxnSpLocks noChangeAspect="1"/>
            </p:cNvCxnSpPr>
            <p:nvPr/>
          </p:nvCxnSpPr>
          <p:spPr>
            <a:xfrm flipV="1">
              <a:off x="3659313" y="362315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cxnSpLocks noChangeAspect="1"/>
            </p:cNvCxnSpPr>
            <p:nvPr/>
          </p:nvCxnSpPr>
          <p:spPr>
            <a:xfrm flipV="1">
              <a:off x="3757272" y="368341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cxnSpLocks noChangeAspect="1"/>
            </p:cNvCxnSpPr>
            <p:nvPr/>
          </p:nvCxnSpPr>
          <p:spPr>
            <a:xfrm flipV="1">
              <a:off x="4699455" y="192563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 noChangeAspect="1"/>
            </p:cNvCxnSpPr>
            <p:nvPr/>
          </p:nvCxnSpPr>
          <p:spPr>
            <a:xfrm flipV="1">
              <a:off x="4797414" y="198589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 noChangeAspect="1"/>
            </p:cNvCxnSpPr>
            <p:nvPr/>
          </p:nvCxnSpPr>
          <p:spPr>
            <a:xfrm flipV="1">
              <a:off x="3113462" y="2768417"/>
              <a:ext cx="250591" cy="407079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cxnSpLocks noChangeAspect="1"/>
            </p:cNvCxnSpPr>
            <p:nvPr/>
          </p:nvCxnSpPr>
          <p:spPr>
            <a:xfrm flipV="1">
              <a:off x="3216374" y="2828679"/>
              <a:ext cx="248159" cy="403127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cxnSpLocks noChangeAspect="1"/>
            </p:cNvCxnSpPr>
            <p:nvPr/>
          </p:nvCxnSpPr>
          <p:spPr>
            <a:xfrm flipV="1">
              <a:off x="2080256" y="445871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cxnSpLocks noChangeAspect="1"/>
            </p:cNvCxnSpPr>
            <p:nvPr/>
          </p:nvCxnSpPr>
          <p:spPr>
            <a:xfrm flipV="1">
              <a:off x="2178215" y="451897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cxnSpLocks noChangeAspect="1"/>
            </p:cNvCxnSpPr>
            <p:nvPr/>
          </p:nvCxnSpPr>
          <p:spPr>
            <a:xfrm flipV="1">
              <a:off x="2599779" y="362095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 noChangeAspect="1"/>
            </p:cNvCxnSpPr>
            <p:nvPr/>
          </p:nvCxnSpPr>
          <p:spPr>
            <a:xfrm flipV="1">
              <a:off x="2697738" y="3681213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cxnSpLocks noChangeAspect="1"/>
            </p:cNvCxnSpPr>
            <p:nvPr/>
          </p:nvCxnSpPr>
          <p:spPr>
            <a:xfrm flipV="1">
              <a:off x="3636619" y="192673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 noChangeAspect="1"/>
            </p:cNvCxnSpPr>
            <p:nvPr/>
          </p:nvCxnSpPr>
          <p:spPr>
            <a:xfrm flipV="1">
              <a:off x="3734578" y="198699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cxnSpLocks noChangeAspect="1"/>
            </p:cNvCxnSpPr>
            <p:nvPr/>
          </p:nvCxnSpPr>
          <p:spPr>
            <a:xfrm rot="17760000" flipV="1">
              <a:off x="2601007" y="2822109"/>
              <a:ext cx="250591" cy="407079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cxnSpLocks noChangeAspect="1"/>
            </p:cNvCxnSpPr>
            <p:nvPr/>
          </p:nvCxnSpPr>
          <p:spPr>
            <a:xfrm rot="17760000" flipV="1">
              <a:off x="2699191" y="2758232"/>
              <a:ext cx="248159" cy="403127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cxnSpLocks noChangeAspect="1"/>
            </p:cNvCxnSpPr>
            <p:nvPr/>
          </p:nvCxnSpPr>
          <p:spPr>
            <a:xfrm rot="17760000" flipV="1">
              <a:off x="3654123" y="450824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cxnSpLocks noChangeAspect="1"/>
            </p:cNvCxnSpPr>
            <p:nvPr/>
          </p:nvCxnSpPr>
          <p:spPr>
            <a:xfrm rot="17760000" flipV="1">
              <a:off x="3751229" y="4446613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cxnSpLocks noChangeAspect="1"/>
            </p:cNvCxnSpPr>
            <p:nvPr/>
          </p:nvCxnSpPr>
          <p:spPr>
            <a:xfrm rot="17760000" flipV="1">
              <a:off x="3133260" y="3665234"/>
              <a:ext cx="253024" cy="41103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cxnSpLocks noChangeAspect="1"/>
            </p:cNvCxnSpPr>
            <p:nvPr/>
          </p:nvCxnSpPr>
          <p:spPr>
            <a:xfrm rot="17760000" flipV="1">
              <a:off x="3230366" y="3603606"/>
              <a:ext cx="253024" cy="41103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cxnSpLocks noChangeAspect="1"/>
            </p:cNvCxnSpPr>
            <p:nvPr/>
          </p:nvCxnSpPr>
          <p:spPr>
            <a:xfrm rot="17760000" flipV="1">
              <a:off x="2050754" y="1979633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cxnSpLocks noChangeAspect="1"/>
            </p:cNvCxnSpPr>
            <p:nvPr/>
          </p:nvCxnSpPr>
          <p:spPr>
            <a:xfrm rot="17760000" flipV="1">
              <a:off x="2147860" y="191800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cxnSpLocks noChangeAspect="1"/>
            </p:cNvCxnSpPr>
            <p:nvPr/>
          </p:nvCxnSpPr>
          <p:spPr>
            <a:xfrm rot="17760000" flipV="1">
              <a:off x="3643231" y="2809732"/>
              <a:ext cx="260616" cy="42336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cxnSpLocks noChangeAspect="1"/>
            </p:cNvCxnSpPr>
            <p:nvPr/>
          </p:nvCxnSpPr>
          <p:spPr>
            <a:xfrm rot="17760000" flipV="1">
              <a:off x="3733785" y="2741268"/>
              <a:ext cx="263247" cy="427637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cxnSpLocks noChangeAspect="1"/>
            </p:cNvCxnSpPr>
            <p:nvPr/>
          </p:nvCxnSpPr>
          <p:spPr>
            <a:xfrm rot="17760000" flipV="1">
              <a:off x="4698450" y="451154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cxnSpLocks noChangeAspect="1"/>
            </p:cNvCxnSpPr>
            <p:nvPr/>
          </p:nvCxnSpPr>
          <p:spPr>
            <a:xfrm rot="17760000" flipV="1">
              <a:off x="4795556" y="444991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cxnSpLocks noChangeAspect="1"/>
            </p:cNvCxnSpPr>
            <p:nvPr/>
          </p:nvCxnSpPr>
          <p:spPr>
            <a:xfrm rot="17760000" flipV="1">
              <a:off x="4177586" y="3668537"/>
              <a:ext cx="253025" cy="41103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cxnSpLocks noChangeAspect="1"/>
            </p:cNvCxnSpPr>
            <p:nvPr/>
          </p:nvCxnSpPr>
          <p:spPr>
            <a:xfrm rot="17760000" flipV="1">
              <a:off x="4274692" y="3610210"/>
              <a:ext cx="253025" cy="41103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 noChangeAspect="1"/>
            </p:cNvCxnSpPr>
            <p:nvPr/>
          </p:nvCxnSpPr>
          <p:spPr>
            <a:xfrm rot="17760000" flipV="1">
              <a:off x="3095081" y="198293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cxnSpLocks noChangeAspect="1"/>
            </p:cNvCxnSpPr>
            <p:nvPr/>
          </p:nvCxnSpPr>
          <p:spPr>
            <a:xfrm rot="17760000" flipV="1">
              <a:off x="3192187" y="192130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 noChangeAspect="1"/>
            </p:cNvCxnSpPr>
            <p:nvPr/>
          </p:nvCxnSpPr>
          <p:spPr>
            <a:xfrm rot="17760000" flipV="1">
              <a:off x="4686663" y="2816335"/>
              <a:ext cx="260615" cy="42336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cxnSpLocks noChangeAspect="1"/>
            </p:cNvCxnSpPr>
            <p:nvPr/>
          </p:nvCxnSpPr>
          <p:spPr>
            <a:xfrm rot="17760000" flipV="1">
              <a:off x="4778201" y="2752548"/>
              <a:ext cx="258085" cy="41925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cxnSpLocks noChangeAspect="1"/>
            </p:cNvCxnSpPr>
            <p:nvPr/>
          </p:nvCxnSpPr>
          <p:spPr>
            <a:xfrm rot="17760000" flipV="1">
              <a:off x="5745184" y="451814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cxnSpLocks noChangeAspect="1"/>
            </p:cNvCxnSpPr>
            <p:nvPr/>
          </p:nvCxnSpPr>
          <p:spPr>
            <a:xfrm rot="17760000" flipV="1">
              <a:off x="5842290" y="445652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cxnSpLocks noChangeAspect="1"/>
            </p:cNvCxnSpPr>
            <p:nvPr/>
          </p:nvCxnSpPr>
          <p:spPr>
            <a:xfrm rot="17760000" flipV="1">
              <a:off x="5225565" y="3665977"/>
              <a:ext cx="263146" cy="427474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cxnSpLocks noChangeAspect="1"/>
            </p:cNvCxnSpPr>
            <p:nvPr/>
          </p:nvCxnSpPr>
          <p:spPr>
            <a:xfrm rot="17760000" flipV="1">
              <a:off x="5322670" y="3604347"/>
              <a:ext cx="263146" cy="427474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cxnSpLocks noChangeAspect="1"/>
            </p:cNvCxnSpPr>
            <p:nvPr/>
          </p:nvCxnSpPr>
          <p:spPr>
            <a:xfrm rot="17760000" flipV="1">
              <a:off x="4141815" y="198954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cxnSpLocks noChangeAspect="1"/>
            </p:cNvCxnSpPr>
            <p:nvPr/>
          </p:nvCxnSpPr>
          <p:spPr>
            <a:xfrm rot="17760000" flipV="1">
              <a:off x="4238921" y="192791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cxnSpLocks noChangeAspect="1"/>
            </p:cNvCxnSpPr>
            <p:nvPr/>
          </p:nvCxnSpPr>
          <p:spPr>
            <a:xfrm rot="17760000" flipV="1">
              <a:off x="5734591" y="2817231"/>
              <a:ext cx="263271" cy="427678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cxnSpLocks noChangeAspect="1"/>
            </p:cNvCxnSpPr>
            <p:nvPr/>
          </p:nvCxnSpPr>
          <p:spPr>
            <a:xfrm rot="17760000" flipV="1">
              <a:off x="5825155" y="2738839"/>
              <a:ext cx="265930" cy="43199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cxnSpLocks noChangeAspect="1"/>
            </p:cNvCxnSpPr>
            <p:nvPr/>
          </p:nvCxnSpPr>
          <p:spPr>
            <a:xfrm rot="17760000" flipV="1">
              <a:off x="6782014" y="450494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cxnSpLocks noChangeAspect="1"/>
            </p:cNvCxnSpPr>
            <p:nvPr/>
          </p:nvCxnSpPr>
          <p:spPr>
            <a:xfrm rot="17760000" flipV="1">
              <a:off x="6879120" y="444331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cxnSpLocks noChangeAspect="1"/>
            </p:cNvCxnSpPr>
            <p:nvPr/>
          </p:nvCxnSpPr>
          <p:spPr>
            <a:xfrm rot="17760000" flipV="1">
              <a:off x="6266899" y="3660246"/>
              <a:ext cx="265827" cy="43183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cxnSpLocks noChangeAspect="1"/>
            </p:cNvCxnSpPr>
            <p:nvPr/>
          </p:nvCxnSpPr>
          <p:spPr>
            <a:xfrm rot="17760000" flipV="1">
              <a:off x="6364003" y="3598616"/>
              <a:ext cx="265827" cy="43183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cxnSpLocks noChangeAspect="1"/>
            </p:cNvCxnSpPr>
            <p:nvPr/>
          </p:nvCxnSpPr>
          <p:spPr>
            <a:xfrm rot="17760000" flipV="1">
              <a:off x="5178645" y="197633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cxnSpLocks noChangeAspect="1"/>
            </p:cNvCxnSpPr>
            <p:nvPr/>
          </p:nvCxnSpPr>
          <p:spPr>
            <a:xfrm rot="17760000" flipV="1">
              <a:off x="5275751" y="191470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cxnSpLocks noChangeAspect="1"/>
            </p:cNvCxnSpPr>
            <p:nvPr/>
          </p:nvCxnSpPr>
          <p:spPr>
            <a:xfrm rot="17760000" flipV="1">
              <a:off x="2083142" y="3671924"/>
              <a:ext cx="250591" cy="407079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cxnSpLocks noChangeAspect="1"/>
            </p:cNvCxnSpPr>
            <p:nvPr/>
          </p:nvCxnSpPr>
          <p:spPr>
            <a:xfrm rot="17760000" flipV="1">
              <a:off x="2181326" y="3608047"/>
              <a:ext cx="248159" cy="403127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cxnSpLocks noChangeAspect="1"/>
            </p:cNvCxnSpPr>
            <p:nvPr/>
          </p:nvCxnSpPr>
          <p:spPr>
            <a:xfrm rot="17760000" flipV="1">
              <a:off x="2615394" y="4515049"/>
              <a:ext cx="253024" cy="41103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cxnSpLocks noChangeAspect="1"/>
            </p:cNvCxnSpPr>
            <p:nvPr/>
          </p:nvCxnSpPr>
          <p:spPr>
            <a:xfrm rot="17760000" flipV="1">
              <a:off x="2712500" y="4453421"/>
              <a:ext cx="253024" cy="41103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cxnSpLocks noChangeAspect="1"/>
            </p:cNvCxnSpPr>
            <p:nvPr/>
          </p:nvCxnSpPr>
          <p:spPr>
            <a:xfrm rot="17760000" flipV="1">
              <a:off x="1532889" y="282944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cxnSpLocks noChangeAspect="1"/>
            </p:cNvCxnSpPr>
            <p:nvPr/>
          </p:nvCxnSpPr>
          <p:spPr>
            <a:xfrm rot="17760000" flipV="1">
              <a:off x="1629995" y="276782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cxnSpLocks noChangeAspect="1"/>
            </p:cNvCxnSpPr>
            <p:nvPr/>
          </p:nvCxnSpPr>
          <p:spPr>
            <a:xfrm rot="14280000" flipV="1">
              <a:off x="1291349" y="3275071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cxnSpLocks noChangeAspect="1"/>
            </p:cNvCxnSpPr>
            <p:nvPr/>
          </p:nvCxnSpPr>
          <p:spPr>
            <a:xfrm rot="14280000" flipV="1">
              <a:off x="1288980" y="3149479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cxnSpLocks noChangeAspect="1"/>
            </p:cNvCxnSpPr>
            <p:nvPr/>
          </p:nvCxnSpPr>
          <p:spPr>
            <a:xfrm rot="14280000" flipV="1">
              <a:off x="3394658" y="3267345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cxnSpLocks noChangeAspect="1"/>
            </p:cNvCxnSpPr>
            <p:nvPr/>
          </p:nvCxnSpPr>
          <p:spPr>
            <a:xfrm rot="14280000" flipV="1">
              <a:off x="3393352" y="3160120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cxnSpLocks noChangeAspect="1"/>
            </p:cNvCxnSpPr>
            <p:nvPr/>
          </p:nvCxnSpPr>
          <p:spPr>
            <a:xfrm rot="14280000" flipV="1">
              <a:off x="2354927" y="3290696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cxnSpLocks noChangeAspect="1"/>
            </p:cNvCxnSpPr>
            <p:nvPr/>
          </p:nvCxnSpPr>
          <p:spPr>
            <a:xfrm rot="14280000" flipV="1">
              <a:off x="2352563" y="3165108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cxnSpLocks noChangeAspect="1"/>
            </p:cNvCxnSpPr>
            <p:nvPr/>
          </p:nvCxnSpPr>
          <p:spPr>
            <a:xfrm rot="14280000" flipV="1">
              <a:off x="4459197" y="3265781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cxnSpLocks noChangeAspect="1"/>
            </p:cNvCxnSpPr>
            <p:nvPr/>
          </p:nvCxnSpPr>
          <p:spPr>
            <a:xfrm rot="14280000" flipV="1">
              <a:off x="4456828" y="3140189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cxnSpLocks noChangeAspect="1"/>
            </p:cNvCxnSpPr>
            <p:nvPr/>
          </p:nvCxnSpPr>
          <p:spPr>
            <a:xfrm rot="14280000" flipV="1">
              <a:off x="6562506" y="3258055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cxnSpLocks noChangeAspect="1"/>
            </p:cNvCxnSpPr>
            <p:nvPr/>
          </p:nvCxnSpPr>
          <p:spPr>
            <a:xfrm rot="14280000" flipV="1">
              <a:off x="6561200" y="3150830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cxnSpLocks noChangeAspect="1"/>
            </p:cNvCxnSpPr>
            <p:nvPr/>
          </p:nvCxnSpPr>
          <p:spPr>
            <a:xfrm rot="14280000" flipV="1">
              <a:off x="5522775" y="3281406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cxnSpLocks noChangeAspect="1"/>
            </p:cNvCxnSpPr>
            <p:nvPr/>
          </p:nvCxnSpPr>
          <p:spPr>
            <a:xfrm rot="14280000" flipV="1">
              <a:off x="5520411" y="3155818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cxnSpLocks noChangeAspect="1"/>
            </p:cNvCxnSpPr>
            <p:nvPr/>
          </p:nvCxnSpPr>
          <p:spPr>
            <a:xfrm rot="14280000" flipV="1">
              <a:off x="1803527" y="2400790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cxnSpLocks noChangeAspect="1"/>
            </p:cNvCxnSpPr>
            <p:nvPr/>
          </p:nvCxnSpPr>
          <p:spPr>
            <a:xfrm rot="14280000" flipV="1">
              <a:off x="1801158" y="2275198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cxnSpLocks noChangeAspect="1"/>
            </p:cNvCxnSpPr>
            <p:nvPr/>
          </p:nvCxnSpPr>
          <p:spPr>
            <a:xfrm rot="14280000" flipV="1">
              <a:off x="3906836" y="2393064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cxnSpLocks noChangeAspect="1"/>
            </p:cNvCxnSpPr>
            <p:nvPr/>
          </p:nvCxnSpPr>
          <p:spPr>
            <a:xfrm rot="14280000" flipV="1">
              <a:off x="3905530" y="2285839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cxnSpLocks noChangeAspect="1"/>
            </p:cNvCxnSpPr>
            <p:nvPr/>
          </p:nvCxnSpPr>
          <p:spPr>
            <a:xfrm rot="14280000" flipV="1">
              <a:off x="2867105" y="2416415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cxnSpLocks noChangeAspect="1"/>
            </p:cNvCxnSpPr>
            <p:nvPr/>
          </p:nvCxnSpPr>
          <p:spPr>
            <a:xfrm rot="14280000" flipV="1">
              <a:off x="2864741" y="2290827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cxnSpLocks noChangeAspect="1"/>
            </p:cNvCxnSpPr>
            <p:nvPr/>
          </p:nvCxnSpPr>
          <p:spPr>
            <a:xfrm rot="14280000" flipV="1">
              <a:off x="4971376" y="2391500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cxnSpLocks noChangeAspect="1"/>
            </p:cNvCxnSpPr>
            <p:nvPr/>
          </p:nvCxnSpPr>
          <p:spPr>
            <a:xfrm rot="14280000" flipV="1">
              <a:off x="4969007" y="2265908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cxnSpLocks noChangeAspect="1"/>
            </p:cNvCxnSpPr>
            <p:nvPr/>
          </p:nvCxnSpPr>
          <p:spPr>
            <a:xfrm rot="14280000" flipV="1">
              <a:off x="6034954" y="2407124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cxnSpLocks noChangeAspect="1"/>
            </p:cNvCxnSpPr>
            <p:nvPr/>
          </p:nvCxnSpPr>
          <p:spPr>
            <a:xfrm rot="14280000" flipV="1">
              <a:off x="6032590" y="2281536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cxnSpLocks noChangeAspect="1"/>
            </p:cNvCxnSpPr>
            <p:nvPr/>
          </p:nvCxnSpPr>
          <p:spPr>
            <a:xfrm rot="14280000" flipV="1">
              <a:off x="1843440" y="4114528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cxnSpLocks noChangeAspect="1"/>
            </p:cNvCxnSpPr>
            <p:nvPr/>
          </p:nvCxnSpPr>
          <p:spPr>
            <a:xfrm rot="14280000" flipV="1">
              <a:off x="1841071" y="3988936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cxnSpLocks noChangeAspect="1"/>
            </p:cNvCxnSpPr>
            <p:nvPr/>
          </p:nvCxnSpPr>
          <p:spPr>
            <a:xfrm rot="14280000" flipV="1">
              <a:off x="3946749" y="4106802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cxnSpLocks noChangeAspect="1"/>
            </p:cNvCxnSpPr>
            <p:nvPr/>
          </p:nvCxnSpPr>
          <p:spPr>
            <a:xfrm rot="14280000" flipV="1">
              <a:off x="3945443" y="3999577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cxnSpLocks noChangeAspect="1"/>
            </p:cNvCxnSpPr>
            <p:nvPr/>
          </p:nvCxnSpPr>
          <p:spPr>
            <a:xfrm rot="14280000" flipV="1">
              <a:off x="2907018" y="4130153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cxnSpLocks noChangeAspect="1"/>
            </p:cNvCxnSpPr>
            <p:nvPr/>
          </p:nvCxnSpPr>
          <p:spPr>
            <a:xfrm rot="14280000" flipV="1">
              <a:off x="2904654" y="4004565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cxnSpLocks noChangeAspect="1"/>
            </p:cNvCxnSpPr>
            <p:nvPr/>
          </p:nvCxnSpPr>
          <p:spPr>
            <a:xfrm rot="14280000" flipV="1">
              <a:off x="5011289" y="4105238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cxnSpLocks noChangeAspect="1"/>
            </p:cNvCxnSpPr>
            <p:nvPr/>
          </p:nvCxnSpPr>
          <p:spPr>
            <a:xfrm rot="14280000" flipV="1">
              <a:off x="5008920" y="3979646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cxnSpLocks noChangeAspect="1"/>
            </p:cNvCxnSpPr>
            <p:nvPr/>
          </p:nvCxnSpPr>
          <p:spPr>
            <a:xfrm rot="14280000" flipV="1">
              <a:off x="6074867" y="4120862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cxnSpLocks noChangeAspect="1"/>
            </p:cNvCxnSpPr>
            <p:nvPr/>
          </p:nvCxnSpPr>
          <p:spPr>
            <a:xfrm rot="14280000" flipV="1">
              <a:off x="6072503" y="3995274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cxnSpLocks noChangeAspect="1"/>
            </p:cNvCxnSpPr>
            <p:nvPr/>
          </p:nvCxnSpPr>
          <p:spPr>
            <a:xfrm rot="14280000" flipV="1">
              <a:off x="2378981" y="4926820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cxnSpLocks noChangeAspect="1"/>
            </p:cNvCxnSpPr>
            <p:nvPr/>
          </p:nvCxnSpPr>
          <p:spPr>
            <a:xfrm rot="14280000" flipV="1">
              <a:off x="2376612" y="4801228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cxnSpLocks noChangeAspect="1"/>
            </p:cNvCxnSpPr>
            <p:nvPr/>
          </p:nvCxnSpPr>
          <p:spPr>
            <a:xfrm rot="14280000" flipV="1">
              <a:off x="4482290" y="4919094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cxnSpLocks noChangeAspect="1"/>
            </p:cNvCxnSpPr>
            <p:nvPr/>
          </p:nvCxnSpPr>
          <p:spPr>
            <a:xfrm rot="14280000" flipV="1">
              <a:off x="4480984" y="4811869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cxnSpLocks noChangeAspect="1"/>
            </p:cNvCxnSpPr>
            <p:nvPr/>
          </p:nvCxnSpPr>
          <p:spPr>
            <a:xfrm rot="14280000" flipV="1">
              <a:off x="3442559" y="4942445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cxnSpLocks noChangeAspect="1"/>
            </p:cNvCxnSpPr>
            <p:nvPr/>
          </p:nvCxnSpPr>
          <p:spPr>
            <a:xfrm rot="14280000" flipV="1">
              <a:off x="3440195" y="4816857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cxnSpLocks noChangeAspect="1"/>
            </p:cNvCxnSpPr>
            <p:nvPr/>
          </p:nvCxnSpPr>
          <p:spPr>
            <a:xfrm rot="14280000" flipV="1">
              <a:off x="5534132" y="4930230"/>
              <a:ext cx="281018" cy="444488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cxnSpLocks noChangeAspect="1"/>
            </p:cNvCxnSpPr>
            <p:nvPr/>
          </p:nvCxnSpPr>
          <p:spPr>
            <a:xfrm rot="14280000" flipV="1">
              <a:off x="5531764" y="4804637"/>
              <a:ext cx="281020" cy="444487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cxnSpLocks noChangeAspect="1"/>
            </p:cNvCxnSpPr>
            <p:nvPr/>
          </p:nvCxnSpPr>
          <p:spPr>
            <a:xfrm flipV="1">
              <a:off x="2577807" y="1916674"/>
              <a:ext cx="250591" cy="407079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cxnSpLocks noChangeAspect="1"/>
            </p:cNvCxnSpPr>
            <p:nvPr/>
          </p:nvCxnSpPr>
          <p:spPr>
            <a:xfrm flipV="1">
              <a:off x="2680719" y="1976936"/>
              <a:ext cx="248159" cy="403127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cxnSpLocks noChangeAspect="1"/>
            </p:cNvCxnSpPr>
            <p:nvPr/>
          </p:nvCxnSpPr>
          <p:spPr>
            <a:xfrm flipV="1">
              <a:off x="1534695" y="3616876"/>
              <a:ext cx="243293" cy="40708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cxnSpLocks noChangeAspect="1"/>
            </p:cNvCxnSpPr>
            <p:nvPr/>
          </p:nvCxnSpPr>
          <p:spPr>
            <a:xfrm flipV="1">
              <a:off x="1632654" y="3678946"/>
              <a:ext cx="243293" cy="40708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cxnSpLocks noChangeAspect="1"/>
            </p:cNvCxnSpPr>
            <p:nvPr/>
          </p:nvCxnSpPr>
          <p:spPr>
            <a:xfrm flipV="1">
              <a:off x="2064123" y="276920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cxnSpLocks noChangeAspect="1"/>
            </p:cNvCxnSpPr>
            <p:nvPr/>
          </p:nvCxnSpPr>
          <p:spPr>
            <a:xfrm flipV="1">
              <a:off x="2162082" y="282947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cxnSpLocks noChangeAspect="1"/>
            </p:cNvCxnSpPr>
            <p:nvPr/>
          </p:nvCxnSpPr>
          <p:spPr>
            <a:xfrm rot="17760000" flipV="1">
              <a:off x="1559235" y="453552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cxnSpLocks noChangeAspect="1"/>
            </p:cNvCxnSpPr>
            <p:nvPr/>
          </p:nvCxnSpPr>
          <p:spPr>
            <a:xfrm rot="17760000" flipV="1">
              <a:off x="1656341" y="447390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cxnSpLocks noChangeAspect="1"/>
            </p:cNvCxnSpPr>
            <p:nvPr/>
          </p:nvCxnSpPr>
          <p:spPr>
            <a:xfrm rot="17760000" flipV="1">
              <a:off x="1018484" y="369336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cxnSpLocks noChangeAspect="1"/>
            </p:cNvCxnSpPr>
            <p:nvPr/>
          </p:nvCxnSpPr>
          <p:spPr>
            <a:xfrm rot="17760000" flipV="1">
              <a:off x="1115590" y="363174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cxnSpLocks noChangeAspect="1"/>
            </p:cNvCxnSpPr>
            <p:nvPr/>
          </p:nvCxnSpPr>
          <p:spPr>
            <a:xfrm rot="17760000" flipV="1">
              <a:off x="6237827" y="196899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cxnSpLocks noChangeAspect="1"/>
            </p:cNvCxnSpPr>
            <p:nvPr/>
          </p:nvCxnSpPr>
          <p:spPr>
            <a:xfrm rot="17760000" flipV="1">
              <a:off x="6334934" y="190736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cxnSpLocks noChangeAspect="1"/>
            </p:cNvCxnSpPr>
            <p:nvPr/>
          </p:nvCxnSpPr>
          <p:spPr>
            <a:xfrm rot="17760000" flipV="1">
              <a:off x="6782590" y="2819883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cxnSpLocks noChangeAspect="1"/>
            </p:cNvCxnSpPr>
            <p:nvPr/>
          </p:nvCxnSpPr>
          <p:spPr>
            <a:xfrm rot="17760000" flipV="1">
              <a:off x="6879696" y="275825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>
              <a:cxnSpLocks noChangeAspect="1"/>
            </p:cNvCxnSpPr>
            <p:nvPr/>
          </p:nvCxnSpPr>
          <p:spPr>
            <a:xfrm flipV="1">
              <a:off x="995932" y="2754930"/>
              <a:ext cx="243293" cy="40708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cxnSpLocks noChangeAspect="1"/>
            </p:cNvCxnSpPr>
            <p:nvPr/>
          </p:nvCxnSpPr>
          <p:spPr>
            <a:xfrm flipV="1">
              <a:off x="1103797" y="2797188"/>
              <a:ext cx="243293" cy="40708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cxnSpLocks noChangeAspect="1"/>
            </p:cNvCxnSpPr>
            <p:nvPr/>
          </p:nvCxnSpPr>
          <p:spPr>
            <a:xfrm flipV="1">
              <a:off x="1525360" y="190726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cxnSpLocks noChangeAspect="1"/>
            </p:cNvCxnSpPr>
            <p:nvPr/>
          </p:nvCxnSpPr>
          <p:spPr>
            <a:xfrm flipV="1">
              <a:off x="1623319" y="1967523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cxnSpLocks noChangeAspect="1"/>
            </p:cNvCxnSpPr>
            <p:nvPr/>
          </p:nvCxnSpPr>
          <p:spPr>
            <a:xfrm flipV="1">
              <a:off x="6307680" y="445825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cxnSpLocks noChangeAspect="1"/>
            </p:cNvCxnSpPr>
            <p:nvPr/>
          </p:nvCxnSpPr>
          <p:spPr>
            <a:xfrm flipV="1">
              <a:off x="6405639" y="451851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cxnSpLocks noChangeAspect="1"/>
            </p:cNvCxnSpPr>
            <p:nvPr/>
          </p:nvCxnSpPr>
          <p:spPr>
            <a:xfrm flipV="1">
              <a:off x="6817570" y="3610587"/>
              <a:ext cx="250591" cy="411151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cxnSpLocks noChangeAspect="1"/>
            </p:cNvCxnSpPr>
            <p:nvPr/>
          </p:nvCxnSpPr>
          <p:spPr>
            <a:xfrm flipV="1">
              <a:off x="6915530" y="3671452"/>
              <a:ext cx="243293" cy="39917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1201148" y="2281638"/>
              <a:ext cx="477588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90"/>
                  </a:solidFill>
                </a:rPr>
                <a:t>5</a:t>
              </a:r>
              <a:r>
                <a:rPr lang="en-US" sz="2000" b="1" dirty="0" smtClean="0">
                  <a:solidFill>
                    <a:srgbClr val="000090"/>
                  </a:solidFill>
                </a:rPr>
                <a:t>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055823" y="4018516"/>
              <a:ext cx="97042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6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069856" y="4031003"/>
              <a:ext cx="844917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2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1061700" y="4006602"/>
              <a:ext cx="798058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5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95477" y="4030921"/>
              <a:ext cx="789628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3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5235606" y="4030921"/>
              <a:ext cx="802910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7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276216" y="4021208"/>
              <a:ext cx="86681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4+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332312" y="2297152"/>
              <a:ext cx="64821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4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♯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644953" y="1475543"/>
              <a:ext cx="902290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300" dirty="0" smtClean="0">
                  <a:solidFill>
                    <a:srgbClr val="000090"/>
                  </a:solidFill>
                </a:rPr>
                <a:t>5</a:t>
              </a:r>
              <a:r>
                <a:rPr lang="en-US" sz="2000" b="1" spc="-3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♯-</a:t>
              </a:r>
              <a:endParaRPr lang="en-US" sz="2000" b="1" spc="-300" dirty="0">
                <a:solidFill>
                  <a:srgbClr val="000090"/>
                </a:solidFill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709769" y="1452934"/>
              <a:ext cx="878020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300" dirty="0" smtClean="0">
                  <a:solidFill>
                    <a:srgbClr val="000090"/>
                  </a:solidFill>
                </a:rPr>
                <a:t>2</a:t>
              </a:r>
              <a:r>
                <a:rPr lang="en-US" sz="2000" b="1" spc="-3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♯-</a:t>
              </a:r>
              <a:endParaRPr lang="en-US" sz="2000" b="1" spc="-300" dirty="0">
                <a:solidFill>
                  <a:srgbClr val="000090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49100" y="1461801"/>
              <a:ext cx="720917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300" dirty="0" smtClean="0">
                  <a:solidFill>
                    <a:srgbClr val="000090"/>
                  </a:solidFill>
                </a:rPr>
                <a:t>1</a:t>
              </a:r>
              <a:r>
                <a:rPr lang="en-US" sz="2000" b="1" spc="-3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♯</a:t>
              </a:r>
              <a:r>
                <a:rPr lang="en-US" sz="2000" b="1" spc="-300" dirty="0">
                  <a:solidFill>
                    <a:srgbClr val="000090"/>
                  </a:solidFill>
                </a:rPr>
                <a:t>-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2604922" y="1439123"/>
              <a:ext cx="746435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300" dirty="0" smtClean="0">
                  <a:solidFill>
                    <a:srgbClr val="000090"/>
                  </a:solidFill>
                </a:rPr>
                <a:t>4</a:t>
              </a:r>
              <a:r>
                <a:rPr lang="en-US" sz="2000" b="1" spc="-300" dirty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♯</a:t>
              </a:r>
              <a:r>
                <a:rPr lang="en-US" sz="2000" b="1" spc="-300" dirty="0" smtClean="0">
                  <a:solidFill>
                    <a:srgbClr val="000090"/>
                  </a:solidFill>
                </a:rPr>
                <a:t>-</a:t>
              </a:r>
              <a:endParaRPr lang="en-US" sz="2000" b="1" spc="-300" dirty="0">
                <a:solidFill>
                  <a:srgbClr val="000090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1654738" y="1449647"/>
              <a:ext cx="60937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7-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187" name="Straight Connector 186"/>
            <p:cNvCxnSpPr>
              <a:cxnSpLocks noChangeAspect="1"/>
            </p:cNvCxnSpPr>
            <p:nvPr/>
          </p:nvCxnSpPr>
          <p:spPr>
            <a:xfrm rot="14280000" flipV="1">
              <a:off x="2326459" y="1567918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cxnSpLocks noChangeAspect="1"/>
            </p:cNvCxnSpPr>
            <p:nvPr/>
          </p:nvCxnSpPr>
          <p:spPr>
            <a:xfrm rot="14280000" flipV="1">
              <a:off x="2324090" y="1442326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cxnSpLocks noChangeAspect="1"/>
            </p:cNvCxnSpPr>
            <p:nvPr/>
          </p:nvCxnSpPr>
          <p:spPr>
            <a:xfrm rot="14280000" flipV="1">
              <a:off x="4429767" y="1560192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cxnSpLocks noChangeAspect="1"/>
            </p:cNvCxnSpPr>
            <p:nvPr/>
          </p:nvCxnSpPr>
          <p:spPr>
            <a:xfrm rot="14280000" flipV="1">
              <a:off x="4428461" y="1452967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cxnSpLocks noChangeAspect="1"/>
            </p:cNvCxnSpPr>
            <p:nvPr/>
          </p:nvCxnSpPr>
          <p:spPr>
            <a:xfrm rot="14280000" flipV="1">
              <a:off x="3390037" y="1583542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cxnSpLocks noChangeAspect="1"/>
            </p:cNvCxnSpPr>
            <p:nvPr/>
          </p:nvCxnSpPr>
          <p:spPr>
            <a:xfrm rot="14280000" flipV="1">
              <a:off x="3387673" y="1457954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cxnSpLocks noChangeAspect="1"/>
            </p:cNvCxnSpPr>
            <p:nvPr/>
          </p:nvCxnSpPr>
          <p:spPr>
            <a:xfrm rot="14280000" flipV="1">
              <a:off x="5494308" y="1558627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cxnSpLocks noChangeAspect="1"/>
            </p:cNvCxnSpPr>
            <p:nvPr/>
          </p:nvCxnSpPr>
          <p:spPr>
            <a:xfrm rot="14280000" flipV="1">
              <a:off x="5491939" y="1433035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/>
            <p:cNvSpPr txBox="1"/>
            <p:nvPr/>
          </p:nvSpPr>
          <p:spPr>
            <a:xfrm>
              <a:off x="2577159" y="4851329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>
                  <a:solidFill>
                    <a:srgbClr val="000090"/>
                  </a:solidFill>
                </a:rPr>
                <a:t>3</a:t>
              </a:r>
              <a:r>
                <a:rPr lang="en-US" sz="2000" b="1" spc="-2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++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617288" y="4851329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7</a:t>
              </a:r>
              <a:r>
                <a:rPr lang="en-US" sz="2000" b="1" spc="-2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++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670759" y="4849858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5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714501" y="4838777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2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1526075" y="4847663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6</a:t>
              </a:r>
              <a:r>
                <a:rPr lang="en-US" sz="2000" b="1" spc="-2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++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7975156" y="3146786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201" name="Straight Connector 200"/>
            <p:cNvCxnSpPr>
              <a:cxnSpLocks noChangeAspect="1"/>
            </p:cNvCxnSpPr>
            <p:nvPr/>
          </p:nvCxnSpPr>
          <p:spPr>
            <a:xfrm rot="14280000" flipV="1">
              <a:off x="7589431" y="3256813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cxnSpLocks noChangeAspect="1"/>
            </p:cNvCxnSpPr>
            <p:nvPr/>
          </p:nvCxnSpPr>
          <p:spPr>
            <a:xfrm rot="14280000" flipV="1">
              <a:off x="7587067" y="3131225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7460331" y="2295633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204" name="Straight Connector 203"/>
            <p:cNvCxnSpPr>
              <a:cxnSpLocks noChangeAspect="1"/>
            </p:cNvCxnSpPr>
            <p:nvPr/>
          </p:nvCxnSpPr>
          <p:spPr>
            <a:xfrm rot="14280000" flipV="1">
              <a:off x="7074606" y="2405660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cxnSpLocks noChangeAspect="1"/>
            </p:cNvCxnSpPr>
            <p:nvPr/>
          </p:nvCxnSpPr>
          <p:spPr>
            <a:xfrm rot="14280000" flipV="1">
              <a:off x="7072242" y="2280072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6914274" y="1468350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207" name="Straight Connector 206"/>
            <p:cNvCxnSpPr>
              <a:cxnSpLocks noChangeAspect="1"/>
            </p:cNvCxnSpPr>
            <p:nvPr/>
          </p:nvCxnSpPr>
          <p:spPr>
            <a:xfrm rot="14280000" flipV="1">
              <a:off x="6528549" y="1578377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>
              <a:cxnSpLocks noChangeAspect="1"/>
            </p:cNvCxnSpPr>
            <p:nvPr/>
          </p:nvCxnSpPr>
          <p:spPr>
            <a:xfrm rot="14280000" flipV="1">
              <a:off x="6526185" y="1452789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7485732" y="4008645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8525150" y="3990880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211" name="Straight Connector 210"/>
            <p:cNvCxnSpPr>
              <a:cxnSpLocks noChangeAspect="1"/>
            </p:cNvCxnSpPr>
            <p:nvPr/>
          </p:nvCxnSpPr>
          <p:spPr>
            <a:xfrm rot="14280000" flipV="1">
              <a:off x="8139738" y="4095321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>
              <a:cxnSpLocks noChangeAspect="1"/>
            </p:cNvCxnSpPr>
            <p:nvPr/>
          </p:nvCxnSpPr>
          <p:spPr>
            <a:xfrm rot="14280000" flipV="1">
              <a:off x="8138432" y="3988096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cxnSpLocks noChangeAspect="1"/>
            </p:cNvCxnSpPr>
            <p:nvPr/>
          </p:nvCxnSpPr>
          <p:spPr>
            <a:xfrm rot="14280000" flipV="1">
              <a:off x="7100007" y="4118672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>
              <a:cxnSpLocks noChangeAspect="1"/>
            </p:cNvCxnSpPr>
            <p:nvPr/>
          </p:nvCxnSpPr>
          <p:spPr>
            <a:xfrm rot="14280000" flipV="1">
              <a:off x="7097643" y="3993084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6964598" y="4836965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16" name="Oval 215"/>
            <p:cNvSpPr>
              <a:spLocks noChangeAspect="1"/>
            </p:cNvSpPr>
            <p:nvPr/>
          </p:nvSpPr>
          <p:spPr>
            <a:xfrm>
              <a:off x="8004016" y="4819200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217" name="Straight Connector 216"/>
            <p:cNvCxnSpPr>
              <a:cxnSpLocks noChangeAspect="1"/>
            </p:cNvCxnSpPr>
            <p:nvPr/>
          </p:nvCxnSpPr>
          <p:spPr>
            <a:xfrm rot="14280000" flipV="1">
              <a:off x="6564504" y="4936341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cxnSpLocks noChangeAspect="1"/>
            </p:cNvCxnSpPr>
            <p:nvPr/>
          </p:nvCxnSpPr>
          <p:spPr>
            <a:xfrm rot="14280000" flipV="1">
              <a:off x="7617298" y="4816416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>
              <a:cxnSpLocks noChangeAspect="1"/>
            </p:cNvCxnSpPr>
            <p:nvPr/>
          </p:nvCxnSpPr>
          <p:spPr>
            <a:xfrm rot="14280000" flipV="1">
              <a:off x="6576509" y="4821404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/>
            <p:cNvSpPr txBox="1"/>
            <p:nvPr/>
          </p:nvSpPr>
          <p:spPr>
            <a:xfrm>
              <a:off x="7950900" y="3125435"/>
              <a:ext cx="54653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3+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6731556" y="1476552"/>
              <a:ext cx="927789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300" dirty="0">
                  <a:solidFill>
                    <a:srgbClr val="000090"/>
                  </a:solidFill>
                </a:rPr>
                <a:t>6</a:t>
              </a:r>
              <a:r>
                <a:rPr lang="en-US" sz="2000" b="1" spc="-3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♯-</a:t>
              </a:r>
              <a:endParaRPr lang="en-US" sz="2000" b="1" spc="-300" dirty="0">
                <a:solidFill>
                  <a:srgbClr val="000090"/>
                </a:solidFill>
              </a:endParaRPr>
            </a:p>
          </p:txBody>
        </p:sp>
        <p:cxnSp>
          <p:nvCxnSpPr>
            <p:cNvPr id="222" name="Straight Connector 221"/>
            <p:cNvCxnSpPr>
              <a:cxnSpLocks noChangeAspect="1"/>
            </p:cNvCxnSpPr>
            <p:nvPr/>
          </p:nvCxnSpPr>
          <p:spPr>
            <a:xfrm flipV="1">
              <a:off x="7295984" y="276650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>
              <a:cxnSpLocks noChangeAspect="1"/>
            </p:cNvCxnSpPr>
            <p:nvPr/>
          </p:nvCxnSpPr>
          <p:spPr>
            <a:xfrm flipV="1">
              <a:off x="7393943" y="282676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>
              <a:cxnSpLocks noChangeAspect="1"/>
            </p:cNvCxnSpPr>
            <p:nvPr/>
          </p:nvCxnSpPr>
          <p:spPr>
            <a:xfrm flipV="1">
              <a:off x="7842518" y="360507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>
              <a:cxnSpLocks noChangeAspect="1"/>
            </p:cNvCxnSpPr>
            <p:nvPr/>
          </p:nvCxnSpPr>
          <p:spPr>
            <a:xfrm flipV="1">
              <a:off x="7940477" y="366533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>
              <a:cxnSpLocks noChangeAspect="1"/>
            </p:cNvCxnSpPr>
            <p:nvPr/>
          </p:nvCxnSpPr>
          <p:spPr>
            <a:xfrm flipV="1">
              <a:off x="8372456" y="442798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>
              <a:cxnSpLocks noChangeAspect="1"/>
            </p:cNvCxnSpPr>
            <p:nvPr/>
          </p:nvCxnSpPr>
          <p:spPr>
            <a:xfrm flipV="1">
              <a:off x="8470415" y="448825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cxnSpLocks noChangeAspect="1"/>
            </p:cNvCxnSpPr>
            <p:nvPr/>
          </p:nvCxnSpPr>
          <p:spPr>
            <a:xfrm flipV="1">
              <a:off x="7324274" y="443874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cxnSpLocks noChangeAspect="1"/>
            </p:cNvCxnSpPr>
            <p:nvPr/>
          </p:nvCxnSpPr>
          <p:spPr>
            <a:xfrm flipV="1">
              <a:off x="7422233" y="449901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cxnSpLocks noChangeAspect="1"/>
            </p:cNvCxnSpPr>
            <p:nvPr/>
          </p:nvCxnSpPr>
          <p:spPr>
            <a:xfrm rot="17760000" flipV="1">
              <a:off x="7257777" y="1965839"/>
              <a:ext cx="263271" cy="427678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cxnSpLocks noChangeAspect="1"/>
            </p:cNvCxnSpPr>
            <p:nvPr/>
          </p:nvCxnSpPr>
          <p:spPr>
            <a:xfrm rot="17760000" flipV="1">
              <a:off x="7348341" y="1887447"/>
              <a:ext cx="265930" cy="43199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cxnSpLocks noChangeAspect="1"/>
            </p:cNvCxnSpPr>
            <p:nvPr/>
          </p:nvCxnSpPr>
          <p:spPr>
            <a:xfrm rot="17760000" flipV="1">
              <a:off x="8330600" y="367894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cxnSpLocks noChangeAspect="1"/>
            </p:cNvCxnSpPr>
            <p:nvPr/>
          </p:nvCxnSpPr>
          <p:spPr>
            <a:xfrm rot="17760000" flipV="1">
              <a:off x="8427706" y="361732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cxnSpLocks noChangeAspect="1"/>
            </p:cNvCxnSpPr>
            <p:nvPr/>
          </p:nvCxnSpPr>
          <p:spPr>
            <a:xfrm rot="17760000" flipV="1">
              <a:off x="7790085" y="2808854"/>
              <a:ext cx="265827" cy="43183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cxnSpLocks noChangeAspect="1"/>
            </p:cNvCxnSpPr>
            <p:nvPr/>
          </p:nvCxnSpPr>
          <p:spPr>
            <a:xfrm rot="17760000" flipV="1">
              <a:off x="7887189" y="2747224"/>
              <a:ext cx="265827" cy="43183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cxnSpLocks noChangeAspect="1"/>
            </p:cNvCxnSpPr>
            <p:nvPr/>
          </p:nvCxnSpPr>
          <p:spPr>
            <a:xfrm rot="17760000" flipV="1">
              <a:off x="7290363" y="366907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cxnSpLocks noChangeAspect="1"/>
            </p:cNvCxnSpPr>
            <p:nvPr/>
          </p:nvCxnSpPr>
          <p:spPr>
            <a:xfrm rot="17760000" flipV="1">
              <a:off x="7387470" y="360744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cxnSpLocks noChangeAspect="1"/>
            </p:cNvCxnSpPr>
            <p:nvPr/>
          </p:nvCxnSpPr>
          <p:spPr>
            <a:xfrm rot="17760000" flipV="1">
              <a:off x="7835126" y="451996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cxnSpLocks noChangeAspect="1"/>
            </p:cNvCxnSpPr>
            <p:nvPr/>
          </p:nvCxnSpPr>
          <p:spPr>
            <a:xfrm rot="17760000" flipV="1">
              <a:off x="7932232" y="445833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TextBox 239"/>
            <p:cNvSpPr txBox="1"/>
            <p:nvPr/>
          </p:nvSpPr>
          <p:spPr>
            <a:xfrm>
              <a:off x="7374764" y="2292719"/>
              <a:ext cx="64821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1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♯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7280129" y="4008509"/>
              <a:ext cx="86681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>
                  <a:solidFill>
                    <a:srgbClr val="000090"/>
                  </a:solidFill>
                </a:rPr>
                <a:t>1</a:t>
              </a:r>
              <a:r>
                <a:rPr lang="en-US" sz="2000" b="1" spc="-200" dirty="0" smtClean="0">
                  <a:solidFill>
                    <a:srgbClr val="000090"/>
                  </a:solidFill>
                </a:rPr>
                <a:t>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8347056" y="3997425"/>
              <a:ext cx="86681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5+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6751548" y="4830632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6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7795647" y="4826120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3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cxnSp>
          <p:nvCxnSpPr>
            <p:cNvPr id="245" name="Straight Connector 244"/>
            <p:cNvCxnSpPr>
              <a:cxnSpLocks noChangeAspect="1"/>
            </p:cNvCxnSpPr>
            <p:nvPr/>
          </p:nvCxnSpPr>
          <p:spPr>
            <a:xfrm rot="14280000" flipV="1">
              <a:off x="7608155" y="4948981"/>
              <a:ext cx="281018" cy="444488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Oval 245"/>
            <p:cNvSpPr>
              <a:spLocks noChangeAspect="1"/>
            </p:cNvSpPr>
            <p:nvPr/>
          </p:nvSpPr>
          <p:spPr>
            <a:xfrm>
              <a:off x="4329824" y="64570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47" name="Oval 246"/>
            <p:cNvSpPr>
              <a:spLocks noChangeAspect="1"/>
            </p:cNvSpPr>
            <p:nvPr/>
          </p:nvSpPr>
          <p:spPr>
            <a:xfrm>
              <a:off x="5379683" y="64570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6429543" y="64570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3279964" y="64570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6257328" y="628350"/>
              <a:ext cx="85725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5--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5272558" y="636770"/>
              <a:ext cx="720917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1--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4217300" y="625173"/>
              <a:ext cx="746435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4--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058829" y="631000"/>
              <a:ext cx="95052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7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</a:t>
              </a:r>
              <a:r>
                <a:rPr lang="en-US" sz="2000" b="1" spc="-300" dirty="0" smtClean="0">
                  <a:solidFill>
                    <a:srgbClr val="000090"/>
                  </a:solidFill>
                </a:rPr>
                <a:t>-  </a:t>
              </a:r>
              <a:r>
                <a:rPr lang="en-US" sz="2000" b="1" spc="-200" dirty="0" smtClean="0">
                  <a:solidFill>
                    <a:srgbClr val="000090"/>
                  </a:solidFill>
                </a:rPr>
                <a:t>-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cxnSp>
          <p:nvCxnSpPr>
            <p:cNvPr id="254" name="Straight Connector 253"/>
            <p:cNvCxnSpPr>
              <a:cxnSpLocks noChangeAspect="1"/>
            </p:cNvCxnSpPr>
            <p:nvPr/>
          </p:nvCxnSpPr>
          <p:spPr>
            <a:xfrm rot="14280000" flipV="1">
              <a:off x="3916674" y="742886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cxnSpLocks noChangeAspect="1"/>
            </p:cNvCxnSpPr>
            <p:nvPr/>
          </p:nvCxnSpPr>
          <p:spPr>
            <a:xfrm rot="14280000" flipV="1">
              <a:off x="3914305" y="617294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cxnSpLocks noChangeAspect="1"/>
            </p:cNvCxnSpPr>
            <p:nvPr/>
          </p:nvCxnSpPr>
          <p:spPr>
            <a:xfrm rot="14280000" flipV="1">
              <a:off x="6019982" y="735160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cxnSpLocks noChangeAspect="1"/>
            </p:cNvCxnSpPr>
            <p:nvPr/>
          </p:nvCxnSpPr>
          <p:spPr>
            <a:xfrm rot="14280000" flipV="1">
              <a:off x="6018676" y="627935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cxnSpLocks noChangeAspect="1"/>
            </p:cNvCxnSpPr>
            <p:nvPr/>
          </p:nvCxnSpPr>
          <p:spPr>
            <a:xfrm rot="14280000" flipV="1">
              <a:off x="4980252" y="758510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cxnSpLocks noChangeAspect="1"/>
            </p:cNvCxnSpPr>
            <p:nvPr/>
          </p:nvCxnSpPr>
          <p:spPr>
            <a:xfrm rot="14280000" flipV="1">
              <a:off x="4977888" y="632922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cxnSpLocks noChangeAspect="1"/>
            </p:cNvCxnSpPr>
            <p:nvPr/>
          </p:nvCxnSpPr>
          <p:spPr>
            <a:xfrm flipV="1">
              <a:off x="6257960" y="1086463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>
              <a:cxnSpLocks noChangeAspect="1"/>
            </p:cNvCxnSpPr>
            <p:nvPr/>
          </p:nvCxnSpPr>
          <p:spPr>
            <a:xfrm flipV="1">
              <a:off x="6355919" y="114672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cxnSpLocks noChangeAspect="1"/>
            </p:cNvCxnSpPr>
            <p:nvPr/>
          </p:nvCxnSpPr>
          <p:spPr>
            <a:xfrm flipV="1">
              <a:off x="5195124" y="108756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cxnSpLocks noChangeAspect="1"/>
            </p:cNvCxnSpPr>
            <p:nvPr/>
          </p:nvCxnSpPr>
          <p:spPr>
            <a:xfrm flipV="1">
              <a:off x="5293083" y="114782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cxnSpLocks noChangeAspect="1"/>
            </p:cNvCxnSpPr>
            <p:nvPr/>
          </p:nvCxnSpPr>
          <p:spPr>
            <a:xfrm rot="17760000" flipV="1">
              <a:off x="3609259" y="114045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cxnSpLocks noChangeAspect="1"/>
            </p:cNvCxnSpPr>
            <p:nvPr/>
          </p:nvCxnSpPr>
          <p:spPr>
            <a:xfrm rot="17760000" flipV="1">
              <a:off x="3706365" y="107883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cxnSpLocks noChangeAspect="1"/>
            </p:cNvCxnSpPr>
            <p:nvPr/>
          </p:nvCxnSpPr>
          <p:spPr>
            <a:xfrm rot="17760000" flipV="1">
              <a:off x="4653586" y="114376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cxnSpLocks noChangeAspect="1"/>
            </p:cNvCxnSpPr>
            <p:nvPr/>
          </p:nvCxnSpPr>
          <p:spPr>
            <a:xfrm rot="17760000" flipV="1">
              <a:off x="4750692" y="108213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cxnSpLocks noChangeAspect="1"/>
            </p:cNvCxnSpPr>
            <p:nvPr/>
          </p:nvCxnSpPr>
          <p:spPr>
            <a:xfrm rot="17760000" flipV="1">
              <a:off x="5700320" y="115036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cxnSpLocks noChangeAspect="1"/>
            </p:cNvCxnSpPr>
            <p:nvPr/>
          </p:nvCxnSpPr>
          <p:spPr>
            <a:xfrm rot="17760000" flipV="1">
              <a:off x="5797426" y="108873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cxnSpLocks noChangeAspect="1"/>
            </p:cNvCxnSpPr>
            <p:nvPr/>
          </p:nvCxnSpPr>
          <p:spPr>
            <a:xfrm rot="17760000" flipV="1">
              <a:off x="6737150" y="113715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cxnSpLocks noChangeAspect="1"/>
            </p:cNvCxnSpPr>
            <p:nvPr/>
          </p:nvCxnSpPr>
          <p:spPr>
            <a:xfrm flipV="1">
              <a:off x="4136312" y="1077500"/>
              <a:ext cx="250591" cy="407079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cxnSpLocks noChangeAspect="1"/>
            </p:cNvCxnSpPr>
            <p:nvPr/>
          </p:nvCxnSpPr>
          <p:spPr>
            <a:xfrm flipV="1">
              <a:off x="4239224" y="1137762"/>
              <a:ext cx="248159" cy="403127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>
              <a:cxnSpLocks noChangeAspect="1"/>
            </p:cNvCxnSpPr>
            <p:nvPr/>
          </p:nvCxnSpPr>
          <p:spPr>
            <a:xfrm flipV="1">
              <a:off x="3083865" y="106808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>
              <a:cxnSpLocks noChangeAspect="1"/>
            </p:cNvCxnSpPr>
            <p:nvPr/>
          </p:nvCxnSpPr>
          <p:spPr>
            <a:xfrm flipV="1">
              <a:off x="3181824" y="112834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>
              <a:cxnSpLocks noChangeAspect="1"/>
            </p:cNvCxnSpPr>
            <p:nvPr/>
          </p:nvCxnSpPr>
          <p:spPr>
            <a:xfrm rot="17760000" flipV="1">
              <a:off x="6849760" y="107883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/>
            <p:cNvSpPr>
              <a:spLocks noChangeAspect="1"/>
            </p:cNvSpPr>
            <p:nvPr/>
          </p:nvSpPr>
          <p:spPr>
            <a:xfrm>
              <a:off x="3285139" y="566323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77" name="Oval 276"/>
            <p:cNvSpPr>
              <a:spLocks noChangeAspect="1"/>
            </p:cNvSpPr>
            <p:nvPr/>
          </p:nvSpPr>
          <p:spPr>
            <a:xfrm>
              <a:off x="4334998" y="566323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278" name="Oval 277"/>
            <p:cNvSpPr>
              <a:spLocks noChangeAspect="1"/>
            </p:cNvSpPr>
            <p:nvPr/>
          </p:nvSpPr>
          <p:spPr>
            <a:xfrm>
              <a:off x="2235279" y="566323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279" name="Straight Connector 278"/>
            <p:cNvCxnSpPr>
              <a:cxnSpLocks noChangeAspect="1"/>
            </p:cNvCxnSpPr>
            <p:nvPr/>
          </p:nvCxnSpPr>
          <p:spPr>
            <a:xfrm flipV="1">
              <a:off x="4671812" y="528993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>
              <a:cxnSpLocks noChangeAspect="1"/>
            </p:cNvCxnSpPr>
            <p:nvPr/>
          </p:nvCxnSpPr>
          <p:spPr>
            <a:xfrm flipV="1">
              <a:off x="4769771" y="535019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>
              <a:cxnSpLocks noChangeAspect="1"/>
            </p:cNvCxnSpPr>
            <p:nvPr/>
          </p:nvCxnSpPr>
          <p:spPr>
            <a:xfrm flipV="1">
              <a:off x="3645551" y="528993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>
              <a:cxnSpLocks noChangeAspect="1"/>
            </p:cNvCxnSpPr>
            <p:nvPr/>
          </p:nvCxnSpPr>
          <p:spPr>
            <a:xfrm flipV="1">
              <a:off x="3743510" y="535019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>
              <a:cxnSpLocks noChangeAspect="1"/>
            </p:cNvCxnSpPr>
            <p:nvPr/>
          </p:nvCxnSpPr>
          <p:spPr>
            <a:xfrm flipV="1">
              <a:off x="2582714" y="529102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cxnSpLocks noChangeAspect="1"/>
            </p:cNvCxnSpPr>
            <p:nvPr/>
          </p:nvCxnSpPr>
          <p:spPr>
            <a:xfrm flipV="1">
              <a:off x="2680673" y="535129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>
              <a:cxnSpLocks noChangeAspect="1"/>
            </p:cNvCxnSpPr>
            <p:nvPr/>
          </p:nvCxnSpPr>
          <p:spPr>
            <a:xfrm rot="17760000" flipV="1">
              <a:off x="4156581" y="534055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cxnSpLocks noChangeAspect="1"/>
            </p:cNvCxnSpPr>
            <p:nvPr/>
          </p:nvCxnSpPr>
          <p:spPr>
            <a:xfrm rot="17760000" flipV="1">
              <a:off x="4253687" y="527892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cxnSpLocks noChangeAspect="1"/>
            </p:cNvCxnSpPr>
            <p:nvPr/>
          </p:nvCxnSpPr>
          <p:spPr>
            <a:xfrm rot="17760000" flipV="1">
              <a:off x="3117852" y="5347364"/>
              <a:ext cx="253024" cy="41103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>
              <a:cxnSpLocks noChangeAspect="1"/>
            </p:cNvCxnSpPr>
            <p:nvPr/>
          </p:nvCxnSpPr>
          <p:spPr>
            <a:xfrm rot="17760000" flipV="1">
              <a:off x="3214958" y="5285736"/>
              <a:ext cx="253024" cy="411032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>
              <a:cxnSpLocks noChangeAspect="1"/>
            </p:cNvCxnSpPr>
            <p:nvPr/>
          </p:nvCxnSpPr>
          <p:spPr>
            <a:xfrm rot="14280000" flipV="1">
              <a:off x="2881439" y="5759135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>
              <a:cxnSpLocks noChangeAspect="1"/>
            </p:cNvCxnSpPr>
            <p:nvPr/>
          </p:nvCxnSpPr>
          <p:spPr>
            <a:xfrm rot="14280000" flipV="1">
              <a:off x="2879070" y="5633543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>
              <a:cxnSpLocks noChangeAspect="1"/>
            </p:cNvCxnSpPr>
            <p:nvPr/>
          </p:nvCxnSpPr>
          <p:spPr>
            <a:xfrm rot="14280000" flipV="1">
              <a:off x="3945017" y="5774760"/>
              <a:ext cx="281019" cy="44448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>
              <a:cxnSpLocks noChangeAspect="1"/>
            </p:cNvCxnSpPr>
            <p:nvPr/>
          </p:nvCxnSpPr>
          <p:spPr>
            <a:xfrm rot="14280000" flipV="1">
              <a:off x="3942653" y="5649172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>
              <a:cxnSpLocks noChangeAspect="1"/>
            </p:cNvCxnSpPr>
            <p:nvPr/>
          </p:nvCxnSpPr>
          <p:spPr>
            <a:xfrm rot="17760000" flipV="1">
              <a:off x="2061693" y="536784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>
              <a:cxnSpLocks noChangeAspect="1"/>
            </p:cNvCxnSpPr>
            <p:nvPr/>
          </p:nvCxnSpPr>
          <p:spPr>
            <a:xfrm rot="17760000" flipV="1">
              <a:off x="2158799" y="530621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TextBox 294"/>
            <p:cNvSpPr txBox="1"/>
            <p:nvPr/>
          </p:nvSpPr>
          <p:spPr>
            <a:xfrm>
              <a:off x="3090697" y="5661482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>
                  <a:solidFill>
                    <a:srgbClr val="000090"/>
                  </a:solidFill>
                </a:rPr>
                <a:t>5</a:t>
              </a:r>
              <a:r>
                <a:rPr lang="en-US" sz="2000" b="1" spc="-2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++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4130828" y="5661482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2</a:t>
              </a:r>
              <a:r>
                <a:rPr lang="en-US" sz="2000" b="1" spc="-2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++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2028531" y="5679978"/>
              <a:ext cx="899686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1++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sp>
          <p:nvSpPr>
            <p:cNvPr id="298" name="Oval 297"/>
            <p:cNvSpPr>
              <a:spLocks noChangeAspect="1"/>
            </p:cNvSpPr>
            <p:nvPr/>
          </p:nvSpPr>
          <p:spPr>
            <a:xfrm>
              <a:off x="641437" y="1480648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299" name="Straight Connector 298"/>
            <p:cNvCxnSpPr>
              <a:cxnSpLocks noChangeAspect="1"/>
            </p:cNvCxnSpPr>
            <p:nvPr/>
          </p:nvCxnSpPr>
          <p:spPr>
            <a:xfrm rot="17760000" flipV="1">
              <a:off x="1002442" y="198954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>
              <a:cxnSpLocks noChangeAspect="1"/>
            </p:cNvCxnSpPr>
            <p:nvPr/>
          </p:nvCxnSpPr>
          <p:spPr>
            <a:xfrm rot="17760000" flipV="1">
              <a:off x="1099548" y="192791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>
              <a:cxnSpLocks noChangeAspect="1"/>
            </p:cNvCxnSpPr>
            <p:nvPr/>
          </p:nvCxnSpPr>
          <p:spPr>
            <a:xfrm flipV="1">
              <a:off x="477048" y="191716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>
              <a:cxnSpLocks noChangeAspect="1"/>
            </p:cNvCxnSpPr>
            <p:nvPr/>
          </p:nvCxnSpPr>
          <p:spPr>
            <a:xfrm flipV="1">
              <a:off x="575007" y="197743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TextBox 302"/>
            <p:cNvSpPr txBox="1"/>
            <p:nvPr/>
          </p:nvSpPr>
          <p:spPr>
            <a:xfrm>
              <a:off x="606425" y="1459554"/>
              <a:ext cx="60937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3-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304" name="Straight Connector 303"/>
            <p:cNvCxnSpPr>
              <a:cxnSpLocks noChangeAspect="1"/>
            </p:cNvCxnSpPr>
            <p:nvPr/>
          </p:nvCxnSpPr>
          <p:spPr>
            <a:xfrm rot="14280000" flipV="1">
              <a:off x="1278147" y="1577825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>
              <a:cxnSpLocks noChangeAspect="1"/>
            </p:cNvCxnSpPr>
            <p:nvPr/>
          </p:nvCxnSpPr>
          <p:spPr>
            <a:xfrm rot="14280000" flipV="1">
              <a:off x="1275778" y="1452233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/>
            <p:cNvSpPr>
              <a:spLocks noChangeAspect="1"/>
            </p:cNvSpPr>
            <p:nvPr/>
          </p:nvSpPr>
          <p:spPr>
            <a:xfrm>
              <a:off x="139708" y="2323763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307" name="Straight Connector 306"/>
            <p:cNvCxnSpPr>
              <a:cxnSpLocks noChangeAspect="1"/>
            </p:cNvCxnSpPr>
            <p:nvPr/>
          </p:nvCxnSpPr>
          <p:spPr>
            <a:xfrm rot="17760000" flipV="1">
              <a:off x="500713" y="283265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>
              <a:cxnSpLocks noChangeAspect="1"/>
            </p:cNvCxnSpPr>
            <p:nvPr/>
          </p:nvCxnSpPr>
          <p:spPr>
            <a:xfrm rot="17760000" flipV="1">
              <a:off x="597819" y="277102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>
              <a:cxnSpLocks noChangeAspect="1"/>
            </p:cNvCxnSpPr>
            <p:nvPr/>
          </p:nvCxnSpPr>
          <p:spPr>
            <a:xfrm flipV="1">
              <a:off x="-24681" y="2760283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>
              <a:cxnSpLocks noChangeAspect="1"/>
            </p:cNvCxnSpPr>
            <p:nvPr/>
          </p:nvCxnSpPr>
          <p:spPr>
            <a:xfrm flipV="1">
              <a:off x="73278" y="282054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TextBox 310"/>
            <p:cNvSpPr txBox="1"/>
            <p:nvPr/>
          </p:nvSpPr>
          <p:spPr>
            <a:xfrm>
              <a:off x="104697" y="2302669"/>
              <a:ext cx="60937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1-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312" name="Straight Connector 311"/>
            <p:cNvCxnSpPr>
              <a:cxnSpLocks noChangeAspect="1"/>
            </p:cNvCxnSpPr>
            <p:nvPr/>
          </p:nvCxnSpPr>
          <p:spPr>
            <a:xfrm rot="14280000" flipV="1">
              <a:off x="776418" y="2420940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cxnSpLocks noChangeAspect="1"/>
            </p:cNvCxnSpPr>
            <p:nvPr/>
          </p:nvCxnSpPr>
          <p:spPr>
            <a:xfrm rot="14280000" flipV="1">
              <a:off x="774049" y="2295348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Oval 313"/>
            <p:cNvSpPr>
              <a:spLocks noChangeAspect="1"/>
            </p:cNvSpPr>
            <p:nvPr/>
          </p:nvSpPr>
          <p:spPr>
            <a:xfrm>
              <a:off x="-366342" y="3161773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-409415" y="3154327"/>
              <a:ext cx="64821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>
                  <a:solidFill>
                    <a:srgbClr val="000090"/>
                  </a:solidFill>
                </a:rPr>
                <a:t>6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cxnSp>
          <p:nvCxnSpPr>
            <p:cNvPr id="316" name="Straight Connector 315"/>
            <p:cNvCxnSpPr>
              <a:cxnSpLocks noChangeAspect="1"/>
            </p:cNvCxnSpPr>
            <p:nvPr/>
          </p:nvCxnSpPr>
          <p:spPr>
            <a:xfrm rot="14280000" flipV="1">
              <a:off x="265808" y="3265465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>
              <a:cxnSpLocks noChangeAspect="1"/>
            </p:cNvCxnSpPr>
            <p:nvPr/>
          </p:nvCxnSpPr>
          <p:spPr>
            <a:xfrm rot="14280000" flipV="1">
              <a:off x="263439" y="3139873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Oval 317"/>
            <p:cNvSpPr>
              <a:spLocks noChangeAspect="1"/>
            </p:cNvSpPr>
            <p:nvPr/>
          </p:nvSpPr>
          <p:spPr>
            <a:xfrm>
              <a:off x="-398713" y="1506412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-433724" y="1485318"/>
              <a:ext cx="60937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6-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320" name="Straight Connector 319"/>
            <p:cNvCxnSpPr>
              <a:cxnSpLocks noChangeAspect="1"/>
            </p:cNvCxnSpPr>
            <p:nvPr/>
          </p:nvCxnSpPr>
          <p:spPr>
            <a:xfrm rot="14280000" flipV="1">
              <a:off x="237997" y="1603589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cxnSpLocks noChangeAspect="1"/>
            </p:cNvCxnSpPr>
            <p:nvPr/>
          </p:nvCxnSpPr>
          <p:spPr>
            <a:xfrm rot="14280000" flipV="1">
              <a:off x="235628" y="1477997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Oval 321"/>
            <p:cNvSpPr>
              <a:spLocks noChangeAspect="1"/>
            </p:cNvSpPr>
            <p:nvPr/>
          </p:nvSpPr>
          <p:spPr>
            <a:xfrm>
              <a:off x="-1447025" y="151631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-1482036" y="1495224"/>
              <a:ext cx="60937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2--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324" name="Straight Connector 323"/>
            <p:cNvCxnSpPr>
              <a:cxnSpLocks noChangeAspect="1"/>
            </p:cNvCxnSpPr>
            <p:nvPr/>
          </p:nvCxnSpPr>
          <p:spPr>
            <a:xfrm rot="14280000" flipV="1">
              <a:off x="-810315" y="1613496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cxnSpLocks noChangeAspect="1"/>
            </p:cNvCxnSpPr>
            <p:nvPr/>
          </p:nvCxnSpPr>
          <p:spPr>
            <a:xfrm rot="14280000" flipV="1">
              <a:off x="-812684" y="1487904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>
              <a:cxnSpLocks noChangeAspect="1"/>
            </p:cNvCxnSpPr>
            <p:nvPr/>
          </p:nvCxnSpPr>
          <p:spPr>
            <a:xfrm rot="17760000" flipV="1">
              <a:off x="-43103" y="2007056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>
              <a:cxnSpLocks noChangeAspect="1"/>
            </p:cNvCxnSpPr>
            <p:nvPr/>
          </p:nvCxnSpPr>
          <p:spPr>
            <a:xfrm rot="17760000" flipV="1">
              <a:off x="54003" y="194542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Oval 327"/>
            <p:cNvSpPr>
              <a:spLocks noChangeAspect="1"/>
            </p:cNvSpPr>
            <p:nvPr/>
          </p:nvSpPr>
          <p:spPr>
            <a:xfrm>
              <a:off x="-896765" y="2323763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-931776" y="2302669"/>
              <a:ext cx="60937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90"/>
                  </a:solidFill>
                </a:rPr>
                <a:t>4-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330" name="Straight Connector 329"/>
            <p:cNvCxnSpPr>
              <a:cxnSpLocks noChangeAspect="1"/>
            </p:cNvCxnSpPr>
            <p:nvPr/>
          </p:nvCxnSpPr>
          <p:spPr>
            <a:xfrm rot="14280000" flipV="1">
              <a:off x="-260055" y="2420940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>
              <a:cxnSpLocks noChangeAspect="1"/>
            </p:cNvCxnSpPr>
            <p:nvPr/>
          </p:nvCxnSpPr>
          <p:spPr>
            <a:xfrm rot="14280000" flipV="1">
              <a:off x="-262424" y="2295348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>
              <a:cxnSpLocks noChangeAspect="1"/>
            </p:cNvCxnSpPr>
            <p:nvPr/>
          </p:nvCxnSpPr>
          <p:spPr>
            <a:xfrm flipV="1">
              <a:off x="-571264" y="194455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>
              <a:cxnSpLocks noChangeAspect="1"/>
            </p:cNvCxnSpPr>
            <p:nvPr/>
          </p:nvCxnSpPr>
          <p:spPr>
            <a:xfrm flipV="1">
              <a:off x="-473305" y="200481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>
              <a:cxnSpLocks noChangeAspect="1"/>
            </p:cNvCxnSpPr>
            <p:nvPr/>
          </p:nvCxnSpPr>
          <p:spPr>
            <a:xfrm rot="17760000" flipV="1">
              <a:off x="-1091415" y="2034443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>
              <a:cxnSpLocks noChangeAspect="1"/>
            </p:cNvCxnSpPr>
            <p:nvPr/>
          </p:nvCxnSpPr>
          <p:spPr>
            <a:xfrm rot="17760000" flipV="1">
              <a:off x="-994309" y="1972815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>
              <a:cxnSpLocks noChangeAspect="1"/>
            </p:cNvCxnSpPr>
            <p:nvPr/>
          </p:nvCxnSpPr>
          <p:spPr>
            <a:xfrm rot="17760000" flipV="1">
              <a:off x="-559169" y="282773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>
              <a:cxnSpLocks noChangeAspect="1"/>
            </p:cNvCxnSpPr>
            <p:nvPr/>
          </p:nvCxnSpPr>
          <p:spPr>
            <a:xfrm rot="17760000" flipV="1">
              <a:off x="-462063" y="2766104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Oval 337"/>
            <p:cNvSpPr>
              <a:spLocks noChangeAspect="1"/>
            </p:cNvSpPr>
            <p:nvPr/>
          </p:nvSpPr>
          <p:spPr>
            <a:xfrm>
              <a:off x="9013679" y="4819241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cxnSp>
          <p:nvCxnSpPr>
            <p:cNvPr id="339" name="Straight Connector 338"/>
            <p:cNvCxnSpPr>
              <a:cxnSpLocks noChangeAspect="1"/>
            </p:cNvCxnSpPr>
            <p:nvPr/>
          </p:nvCxnSpPr>
          <p:spPr>
            <a:xfrm rot="14280000" flipV="1">
              <a:off x="8628267" y="4923682"/>
              <a:ext cx="292257" cy="46226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>
              <a:cxnSpLocks noChangeAspect="1"/>
            </p:cNvCxnSpPr>
            <p:nvPr/>
          </p:nvCxnSpPr>
          <p:spPr>
            <a:xfrm rot="14280000" flipV="1">
              <a:off x="8626961" y="4816457"/>
              <a:ext cx="281019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>
              <a:cxnSpLocks noChangeAspect="1"/>
            </p:cNvCxnSpPr>
            <p:nvPr/>
          </p:nvCxnSpPr>
          <p:spPr>
            <a:xfrm rot="17760000" flipV="1">
              <a:off x="8819129" y="450730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>
              <a:cxnSpLocks noChangeAspect="1"/>
            </p:cNvCxnSpPr>
            <p:nvPr/>
          </p:nvCxnSpPr>
          <p:spPr>
            <a:xfrm rot="17760000" flipV="1">
              <a:off x="8916235" y="444568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extBox 342"/>
            <p:cNvSpPr txBox="1"/>
            <p:nvPr/>
          </p:nvSpPr>
          <p:spPr>
            <a:xfrm>
              <a:off x="8824503" y="4825787"/>
              <a:ext cx="866814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7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♭+</a:t>
              </a:r>
              <a:r>
                <a:rPr lang="en-US" sz="2000" b="1" spc="-600" dirty="0" smtClean="0">
                  <a:solidFill>
                    <a:srgbClr val="000090"/>
                  </a:solidFill>
                </a:rPr>
                <a:t>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cxnSp>
          <p:nvCxnSpPr>
            <p:cNvPr id="344" name="Straight Connector 343"/>
            <p:cNvCxnSpPr>
              <a:cxnSpLocks noChangeAspect="1"/>
            </p:cNvCxnSpPr>
            <p:nvPr/>
          </p:nvCxnSpPr>
          <p:spPr>
            <a:xfrm flipV="1">
              <a:off x="520600" y="362363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>
              <a:cxnSpLocks noChangeAspect="1"/>
            </p:cNvCxnSpPr>
            <p:nvPr/>
          </p:nvCxnSpPr>
          <p:spPr>
            <a:xfrm flipV="1">
              <a:off x="618559" y="3683901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Oval 345"/>
            <p:cNvSpPr>
              <a:spLocks noChangeAspect="1"/>
            </p:cNvSpPr>
            <p:nvPr/>
          </p:nvSpPr>
          <p:spPr>
            <a:xfrm>
              <a:off x="178939" y="4025129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-19270" y="4006602"/>
              <a:ext cx="839811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600" dirty="0" smtClean="0">
                  <a:solidFill>
                    <a:srgbClr val="000090"/>
                  </a:solidFill>
                </a:rPr>
                <a:t>1</a:t>
              </a:r>
              <a:r>
                <a:rPr lang="en-US" sz="2000" b="1" spc="-600" dirty="0" smtClean="0">
                  <a:solidFill>
                    <a:srgbClr val="000090"/>
                  </a:solidFill>
                  <a:latin typeface="ＭＳ ゴシック"/>
                  <a:ea typeface="ＭＳ ゴシック"/>
                  <a:cs typeface="ＭＳ ゴシック"/>
                </a:rPr>
                <a:t>♭</a:t>
              </a:r>
              <a:r>
                <a:rPr lang="en-US" sz="2000" b="1" spc="-600" dirty="0" smtClean="0">
                  <a:solidFill>
                    <a:srgbClr val="000090"/>
                  </a:solidFill>
                </a:rPr>
                <a:t> +</a:t>
              </a:r>
              <a:endParaRPr lang="en-US" sz="2000" b="1" spc="-600" dirty="0">
                <a:solidFill>
                  <a:srgbClr val="000090"/>
                </a:solidFill>
              </a:endParaRPr>
            </a:p>
          </p:txBody>
        </p:sp>
        <p:cxnSp>
          <p:nvCxnSpPr>
            <p:cNvPr id="348" name="Straight Connector 347"/>
            <p:cNvCxnSpPr>
              <a:cxnSpLocks noChangeAspect="1"/>
            </p:cNvCxnSpPr>
            <p:nvPr/>
          </p:nvCxnSpPr>
          <p:spPr>
            <a:xfrm rot="14280000" flipV="1">
              <a:off x="808720" y="4003229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>
              <a:cxnSpLocks noChangeAspect="1"/>
            </p:cNvCxnSpPr>
            <p:nvPr/>
          </p:nvCxnSpPr>
          <p:spPr>
            <a:xfrm rot="17760000" flipV="1">
              <a:off x="-13888" y="369108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>
              <a:cxnSpLocks noChangeAspect="1"/>
            </p:cNvCxnSpPr>
            <p:nvPr/>
          </p:nvCxnSpPr>
          <p:spPr>
            <a:xfrm rot="17760000" flipV="1">
              <a:off x="83218" y="362946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>
              <a:cxnSpLocks noChangeAspect="1"/>
            </p:cNvCxnSpPr>
            <p:nvPr/>
          </p:nvCxnSpPr>
          <p:spPr>
            <a:xfrm rot="14280000" flipV="1">
              <a:off x="808719" y="4130152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>
              <a:cxnSpLocks noChangeAspect="1"/>
            </p:cNvCxnSpPr>
            <p:nvPr/>
          </p:nvCxnSpPr>
          <p:spPr>
            <a:xfrm flipV="1">
              <a:off x="1582614" y="529127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>
              <a:cxnSpLocks noChangeAspect="1"/>
            </p:cNvCxnSpPr>
            <p:nvPr/>
          </p:nvCxnSpPr>
          <p:spPr>
            <a:xfrm flipV="1">
              <a:off x="1680573" y="535154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Oval 353"/>
            <p:cNvSpPr>
              <a:spLocks noChangeAspect="1"/>
            </p:cNvSpPr>
            <p:nvPr/>
          </p:nvSpPr>
          <p:spPr>
            <a:xfrm>
              <a:off x="1240953" y="5692768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1164638" y="5674240"/>
              <a:ext cx="64821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4++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cxnSp>
          <p:nvCxnSpPr>
            <p:cNvPr id="356" name="Straight Connector 355"/>
            <p:cNvCxnSpPr>
              <a:cxnSpLocks noChangeAspect="1"/>
            </p:cNvCxnSpPr>
            <p:nvPr/>
          </p:nvCxnSpPr>
          <p:spPr>
            <a:xfrm rot="14280000" flipV="1">
              <a:off x="1873103" y="5796460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>
              <a:cxnSpLocks noChangeAspect="1"/>
            </p:cNvCxnSpPr>
            <p:nvPr/>
          </p:nvCxnSpPr>
          <p:spPr>
            <a:xfrm rot="14280000" flipV="1">
              <a:off x="1861727" y="5670868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710530" y="4854758"/>
              <a:ext cx="520659" cy="520659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-600"/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562101" y="4844898"/>
              <a:ext cx="701763" cy="492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200" dirty="0" smtClean="0">
                  <a:solidFill>
                    <a:srgbClr val="000090"/>
                  </a:solidFill>
                </a:rPr>
                <a:t>  2+   </a:t>
              </a:r>
              <a:endParaRPr lang="en-US" sz="2000" b="1" spc="-200" dirty="0">
                <a:solidFill>
                  <a:srgbClr val="000090"/>
                </a:solidFill>
              </a:endParaRPr>
            </a:p>
          </p:txBody>
        </p:sp>
        <p:cxnSp>
          <p:nvCxnSpPr>
            <p:cNvPr id="360" name="Straight Connector 359"/>
            <p:cNvCxnSpPr>
              <a:cxnSpLocks noChangeAspect="1"/>
            </p:cNvCxnSpPr>
            <p:nvPr/>
          </p:nvCxnSpPr>
          <p:spPr>
            <a:xfrm rot="14280000" flipV="1">
              <a:off x="1347240" y="4951935"/>
              <a:ext cx="281018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>
              <a:cxnSpLocks noChangeAspect="1"/>
            </p:cNvCxnSpPr>
            <p:nvPr/>
          </p:nvCxnSpPr>
          <p:spPr>
            <a:xfrm rot="14280000" flipV="1">
              <a:off x="1344871" y="4826343"/>
              <a:ext cx="281020" cy="444486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>
              <a:cxnSpLocks noChangeAspect="1"/>
            </p:cNvCxnSpPr>
            <p:nvPr/>
          </p:nvCxnSpPr>
          <p:spPr>
            <a:xfrm flipV="1">
              <a:off x="1036031" y="447555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>
              <a:cxnSpLocks noChangeAspect="1"/>
            </p:cNvCxnSpPr>
            <p:nvPr/>
          </p:nvCxnSpPr>
          <p:spPr>
            <a:xfrm flipV="1">
              <a:off x="1133990" y="4535812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>
              <a:cxnSpLocks noChangeAspect="1"/>
            </p:cNvCxnSpPr>
            <p:nvPr/>
          </p:nvCxnSpPr>
          <p:spPr>
            <a:xfrm rot="17760000" flipV="1">
              <a:off x="515880" y="4565438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>
              <a:cxnSpLocks noChangeAspect="1"/>
            </p:cNvCxnSpPr>
            <p:nvPr/>
          </p:nvCxnSpPr>
          <p:spPr>
            <a:xfrm rot="17760000" flipV="1">
              <a:off x="612986" y="4503810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>
              <a:cxnSpLocks noChangeAspect="1"/>
            </p:cNvCxnSpPr>
            <p:nvPr/>
          </p:nvCxnSpPr>
          <p:spPr>
            <a:xfrm rot="17760000" flipV="1">
              <a:off x="1048126" y="5358727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>
              <a:cxnSpLocks noChangeAspect="1"/>
            </p:cNvCxnSpPr>
            <p:nvPr/>
          </p:nvCxnSpPr>
          <p:spPr>
            <a:xfrm rot="17760000" flipV="1">
              <a:off x="1145232" y="5297099"/>
              <a:ext cx="243293" cy="395223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6" name="TextBox 385"/>
          <p:cNvSpPr txBox="1"/>
          <p:nvPr/>
        </p:nvSpPr>
        <p:spPr>
          <a:xfrm>
            <a:off x="561453" y="424831"/>
            <a:ext cx="799975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90"/>
                </a:solidFill>
              </a:rPr>
              <a:t>The Web of Musical Fifths (3/2) and Thirds (5/4)</a:t>
            </a:r>
            <a:endParaRPr lang="en-US" sz="2600" b="1" dirty="0">
              <a:solidFill>
                <a:srgbClr val="000090"/>
              </a:solidFill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7026766" y="6577262"/>
            <a:ext cx="2117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90"/>
                </a:solidFill>
              </a:rPr>
              <a:t>S Makeig, 2013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2" name="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116384" y="3143221"/>
            <a:ext cx="812800" cy="812800"/>
          </a:xfrm>
          <a:prstGeom prst="rect">
            <a:avLst/>
          </a:prstGeom>
        </p:spPr>
      </p:pic>
      <p:pic>
        <p:nvPicPr>
          <p:cNvPr id="388" name="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550479" y="2521994"/>
            <a:ext cx="812800" cy="812800"/>
          </a:xfrm>
          <a:prstGeom prst="rect">
            <a:avLst/>
          </a:prstGeom>
        </p:spPr>
      </p:pic>
      <p:pic>
        <p:nvPicPr>
          <p:cNvPr id="389" name="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5872669" y="3228265"/>
            <a:ext cx="812800" cy="812800"/>
          </a:xfrm>
          <a:prstGeom prst="rect">
            <a:avLst/>
          </a:prstGeom>
        </p:spPr>
      </p:pic>
      <p:pic>
        <p:nvPicPr>
          <p:cNvPr id="390" name="5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999342" y="3316881"/>
            <a:ext cx="812800" cy="812800"/>
          </a:xfrm>
          <a:prstGeom prst="rect">
            <a:avLst/>
          </a:prstGeom>
        </p:spPr>
      </p:pic>
      <p:pic>
        <p:nvPicPr>
          <p:cNvPr id="391" name="4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3266229" y="3283676"/>
            <a:ext cx="812800" cy="812800"/>
          </a:xfrm>
          <a:prstGeom prst="rect">
            <a:avLst/>
          </a:prstGeom>
        </p:spPr>
      </p:pic>
      <p:pic>
        <p:nvPicPr>
          <p:cNvPr id="392" name="7b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383848" y="3155403"/>
            <a:ext cx="812800" cy="812800"/>
          </a:xfrm>
          <a:prstGeom prst="rect">
            <a:avLst/>
          </a:prstGeom>
        </p:spPr>
      </p:pic>
      <p:pic>
        <p:nvPicPr>
          <p:cNvPr id="393" name="3b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1575108" y="3266281"/>
            <a:ext cx="812800" cy="812800"/>
          </a:xfrm>
          <a:prstGeom prst="rect">
            <a:avLst/>
          </a:prstGeom>
        </p:spPr>
      </p:pic>
      <p:pic>
        <p:nvPicPr>
          <p:cNvPr id="394" name="2-.m4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894638" y="2548312"/>
            <a:ext cx="812800" cy="812800"/>
          </a:xfrm>
          <a:prstGeom prst="rect">
            <a:avLst/>
          </a:prstGeom>
        </p:spPr>
      </p:pic>
      <p:pic>
        <p:nvPicPr>
          <p:cNvPr id="395" name="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550479" y="2560235"/>
            <a:ext cx="812800" cy="812800"/>
          </a:xfrm>
          <a:prstGeom prst="rect">
            <a:avLst/>
          </a:prstGeom>
        </p:spPr>
      </p:pic>
      <p:pic>
        <p:nvPicPr>
          <p:cNvPr id="396" name="2b+.m4a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790248" y="3906203"/>
            <a:ext cx="812800" cy="812800"/>
          </a:xfrm>
          <a:prstGeom prst="rect">
            <a:avLst/>
          </a:prstGeom>
        </p:spPr>
      </p:pic>
      <p:pic>
        <p:nvPicPr>
          <p:cNvPr id="397" name="6.m4a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3690821" y="2433133"/>
            <a:ext cx="812800" cy="812800"/>
          </a:xfrm>
          <a:prstGeom prst="rect">
            <a:avLst/>
          </a:prstGeom>
        </p:spPr>
      </p:pic>
      <p:pic>
        <p:nvPicPr>
          <p:cNvPr id="398" name="5-.m4a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1996706" y="2433030"/>
            <a:ext cx="812800" cy="812800"/>
          </a:xfrm>
          <a:prstGeom prst="rect">
            <a:avLst/>
          </a:prstGeom>
        </p:spPr>
      </p:pic>
      <p:pic>
        <p:nvPicPr>
          <p:cNvPr id="399" name="4#-.m4a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3266717" y="1714826"/>
            <a:ext cx="812800" cy="812800"/>
          </a:xfrm>
          <a:prstGeom prst="rect">
            <a:avLst/>
          </a:prstGeom>
        </p:spPr>
      </p:pic>
      <p:pic>
        <p:nvPicPr>
          <p:cNvPr id="400" name="4--.m4a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525982" y="1179507"/>
            <a:ext cx="812800" cy="812800"/>
          </a:xfrm>
          <a:prstGeom prst="rect">
            <a:avLst/>
          </a:prstGeom>
        </p:spPr>
      </p:pic>
      <p:pic>
        <p:nvPicPr>
          <p:cNvPr id="401" name="5#-.m4a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974779" y="1868401"/>
            <a:ext cx="812800" cy="812800"/>
          </a:xfrm>
          <a:prstGeom prst="rect">
            <a:avLst/>
          </a:prstGeom>
        </p:spPr>
      </p:pic>
      <p:pic>
        <p:nvPicPr>
          <p:cNvPr id="402" name="6+.m4a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6693445" y="3266049"/>
            <a:ext cx="812800" cy="812800"/>
          </a:xfrm>
          <a:prstGeom prst="rect">
            <a:avLst/>
          </a:prstGeom>
        </p:spPr>
      </p:pic>
      <p:pic>
        <p:nvPicPr>
          <p:cNvPr id="403" name="4#.m4a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6275018" y="2546146"/>
            <a:ext cx="812800" cy="812800"/>
          </a:xfrm>
          <a:prstGeom prst="rect">
            <a:avLst/>
          </a:prstGeom>
        </p:spPr>
      </p:pic>
      <p:pic>
        <p:nvPicPr>
          <p:cNvPr id="404" name="6b+.m4a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3758468" y="3972563"/>
            <a:ext cx="812800" cy="812800"/>
          </a:xfrm>
          <a:prstGeom prst="rect">
            <a:avLst/>
          </a:prstGeom>
        </p:spPr>
      </p:pic>
      <p:pic>
        <p:nvPicPr>
          <p:cNvPr id="405" name="7-.m4a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480672" y="1830351"/>
            <a:ext cx="812800" cy="812800"/>
          </a:xfrm>
          <a:prstGeom prst="rect">
            <a:avLst/>
          </a:prstGeom>
        </p:spPr>
      </p:pic>
      <p:pic>
        <p:nvPicPr>
          <p:cNvPr id="406" name="6-.m4a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740699" y="1855723"/>
            <a:ext cx="812800" cy="812800"/>
          </a:xfrm>
          <a:prstGeom prst="rect">
            <a:avLst/>
          </a:prstGeom>
        </p:spPr>
      </p:pic>
      <p:pic>
        <p:nvPicPr>
          <p:cNvPr id="407" name="6b.m4a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690356" y="3189867"/>
            <a:ext cx="812800" cy="812800"/>
          </a:xfrm>
          <a:prstGeom prst="rect">
            <a:avLst/>
          </a:prstGeom>
        </p:spPr>
      </p:pic>
      <p:pic>
        <p:nvPicPr>
          <p:cNvPr id="408" name="4-.m4a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89751" y="2443299"/>
            <a:ext cx="812800" cy="812800"/>
          </a:xfrm>
          <a:prstGeom prst="rect">
            <a:avLst/>
          </a:prstGeom>
        </p:spPr>
      </p:pic>
      <p:pic>
        <p:nvPicPr>
          <p:cNvPr id="409" name="4+.m4a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6294282" y="3970920"/>
            <a:ext cx="812800" cy="812800"/>
          </a:xfrm>
          <a:prstGeom prst="rect">
            <a:avLst/>
          </a:prstGeom>
        </p:spPr>
      </p:pic>
      <p:pic>
        <p:nvPicPr>
          <p:cNvPr id="410" name="5+.m4a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7935422" y="3881402"/>
            <a:ext cx="812800" cy="812800"/>
          </a:xfrm>
          <a:prstGeom prst="rect">
            <a:avLst/>
          </a:prstGeom>
        </p:spPr>
      </p:pic>
      <p:pic>
        <p:nvPicPr>
          <p:cNvPr id="411" name="5b+.m4a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008653" y="3998435"/>
            <a:ext cx="812800" cy="812800"/>
          </a:xfrm>
          <a:prstGeom prst="rect">
            <a:avLst/>
          </a:prstGeom>
        </p:spPr>
      </p:pic>
      <p:pic>
        <p:nvPicPr>
          <p:cNvPr id="412" name="5b++.m4a">
            <a:hlinkClick r:id="" action="ppaction://media"/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974546" y="4466225"/>
            <a:ext cx="812800" cy="812800"/>
          </a:xfrm>
          <a:prstGeom prst="rect">
            <a:avLst/>
          </a:prstGeom>
        </p:spPr>
      </p:pic>
      <p:pic>
        <p:nvPicPr>
          <p:cNvPr id="413" name="6b++.m4a">
            <a:hlinkClick r:id="" action="ppaction://media"/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6719616" y="4687867"/>
            <a:ext cx="812800" cy="812800"/>
          </a:xfrm>
          <a:prstGeom prst="rect">
            <a:avLst/>
          </a:prstGeom>
        </p:spPr>
      </p:pic>
      <p:pic>
        <p:nvPicPr>
          <p:cNvPr id="414" name="7b++.m4a">
            <a:hlinkClick r:id="" action="ppaction://media"/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8435543" y="4593914"/>
            <a:ext cx="812800" cy="812800"/>
          </a:xfrm>
          <a:prstGeom prst="rect">
            <a:avLst/>
          </a:prstGeom>
        </p:spPr>
      </p:pic>
      <p:pic>
        <p:nvPicPr>
          <p:cNvPr id="415" name="6#-.m4a">
            <a:hlinkClick r:id="" action="ppaction://media"/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6693445" y="1816909"/>
            <a:ext cx="812800" cy="812800"/>
          </a:xfrm>
          <a:prstGeom prst="rect">
            <a:avLst/>
          </a:prstGeom>
        </p:spPr>
      </p:pic>
      <p:pic>
        <p:nvPicPr>
          <p:cNvPr id="416" name="5--.m4a">
            <a:hlinkClick r:id="" action="ppaction://media"/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6215319" y="1055601"/>
            <a:ext cx="812800" cy="812800"/>
          </a:xfrm>
          <a:prstGeom prst="rect">
            <a:avLst/>
          </a:prstGeom>
        </p:spPr>
      </p:pic>
      <p:pic>
        <p:nvPicPr>
          <p:cNvPr id="417" name="4++.m4a">
            <a:hlinkClick r:id="" action="ppaction://media"/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074272" y="5272102"/>
            <a:ext cx="812800" cy="812800"/>
          </a:xfrm>
          <a:prstGeom prst="rect">
            <a:avLst/>
          </a:prstGeom>
        </p:spPr>
      </p:pic>
      <p:pic>
        <p:nvPicPr>
          <p:cNvPr id="418" name="5++.m4a">
            <a:hlinkClick r:id="" action="ppaction://media"/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3690827" y="5271902"/>
            <a:ext cx="812800" cy="812800"/>
          </a:xfrm>
          <a:prstGeom prst="rect">
            <a:avLst/>
          </a:prstGeom>
        </p:spPr>
      </p:pic>
      <p:pic>
        <p:nvPicPr>
          <p:cNvPr id="419" name="3+.m4a">
            <a:hlinkClick r:id="" action="ppaction://media"/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7539875" y="3138165"/>
            <a:ext cx="812800" cy="812800"/>
          </a:xfrm>
          <a:prstGeom prst="rect">
            <a:avLst/>
          </a:prstGeom>
        </p:spPr>
      </p:pic>
      <p:pic>
        <p:nvPicPr>
          <p:cNvPr id="420" name="1--.m4a">
            <a:hlinkClick r:id="" action="ppaction://media"/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5374103" y="1080947"/>
            <a:ext cx="812800" cy="812800"/>
          </a:xfrm>
          <a:prstGeom prst="rect">
            <a:avLst/>
          </a:prstGeom>
        </p:spPr>
      </p:pic>
      <p:pic>
        <p:nvPicPr>
          <p:cNvPr id="421" name="2--.m4a">
            <a:hlinkClick r:id="" action="ppaction://media"/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-46947" y="1112541"/>
            <a:ext cx="812800" cy="812800"/>
          </a:xfrm>
          <a:prstGeom prst="rect">
            <a:avLst/>
          </a:prstGeom>
        </p:spPr>
      </p:pic>
      <p:pic>
        <p:nvPicPr>
          <p:cNvPr id="422" name="3-.m4a">
            <a:hlinkClick r:id="" action="ppaction://media"/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1547737" y="1738207"/>
            <a:ext cx="812800" cy="812800"/>
          </a:xfrm>
          <a:prstGeom prst="rect">
            <a:avLst/>
          </a:prstGeom>
        </p:spPr>
      </p:pic>
      <p:pic>
        <p:nvPicPr>
          <p:cNvPr id="423" name="2#-.m4a">
            <a:hlinkClick r:id="" action="ppaction://media"/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5845861" y="1816847"/>
            <a:ext cx="812800" cy="812800"/>
          </a:xfrm>
          <a:prstGeom prst="rect">
            <a:avLst/>
          </a:prstGeom>
        </p:spPr>
      </p:pic>
      <p:pic>
        <p:nvPicPr>
          <p:cNvPr id="424" name="1-.m4a">
            <a:hlinkClick r:id="" action="ppaction://media"/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1203547" y="2536402"/>
            <a:ext cx="812800" cy="812800"/>
          </a:xfrm>
          <a:prstGeom prst="rect">
            <a:avLst/>
          </a:prstGeom>
        </p:spPr>
      </p:pic>
      <p:pic>
        <p:nvPicPr>
          <p:cNvPr id="425" name="1b+.m4a">
            <a:hlinkClick r:id="" action="ppaction://media"/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1126597" y="3906944"/>
            <a:ext cx="812800" cy="812800"/>
          </a:xfrm>
          <a:prstGeom prst="rect">
            <a:avLst/>
          </a:prstGeom>
        </p:spPr>
      </p:pic>
      <p:pic>
        <p:nvPicPr>
          <p:cNvPr id="426" name="2++.m4a">
            <a:hlinkClick r:id="" action="ppaction://media"/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511586" y="5289946"/>
            <a:ext cx="812800" cy="812800"/>
          </a:xfrm>
          <a:prstGeom prst="rect">
            <a:avLst/>
          </a:prstGeom>
        </p:spPr>
      </p:pic>
      <p:pic>
        <p:nvPicPr>
          <p:cNvPr id="427" name="2b++.m4a">
            <a:hlinkClick r:id="" action="ppaction://media"/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5872669" y="4687805"/>
            <a:ext cx="812800" cy="812800"/>
          </a:xfrm>
          <a:prstGeom prst="rect">
            <a:avLst/>
          </a:prstGeom>
        </p:spPr>
      </p:pic>
      <p:pic>
        <p:nvPicPr>
          <p:cNvPr id="428" name="1+.m4a">
            <a:hlinkClick r:id="" action="ppaction://media"/>
          </p:cNvPr>
          <p:cNvPicPr>
            <a:picLocks noChangeAspect="1"/>
          </p:cNvPicPr>
          <p:nvPr>
            <a:audioFile r:link="rId82"/>
            <p:extLst>
              <p:ext uri="{DAA4B4D4-6D71-4841-9C94-3DE7FCFB9230}">
                <p14:media xmlns:p14="http://schemas.microsoft.com/office/powerpoint/2010/main" r:embed="rId8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7165098" y="3945546"/>
            <a:ext cx="812800" cy="812800"/>
          </a:xfrm>
          <a:prstGeom prst="rect">
            <a:avLst/>
          </a:prstGeom>
        </p:spPr>
      </p:pic>
      <p:pic>
        <p:nvPicPr>
          <p:cNvPr id="429" name="3b++.m4a">
            <a:hlinkClick r:id="" action="ppaction://media"/>
          </p:cNvPr>
          <p:cNvPicPr>
            <a:picLocks noChangeAspect="1"/>
          </p:cNvPicPr>
          <p:nvPr>
            <a:audioFile r:link="rId84"/>
            <p:extLst>
              <p:ext uri="{DAA4B4D4-6D71-4841-9C94-3DE7FCFB9230}">
                <p14:media xmlns:p14="http://schemas.microsoft.com/office/powerpoint/2010/main" r:embed="rId8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7603355" y="4687605"/>
            <a:ext cx="812800" cy="812800"/>
          </a:xfrm>
          <a:prstGeom prst="rect">
            <a:avLst/>
          </a:prstGeom>
        </p:spPr>
      </p:pic>
      <p:pic>
        <p:nvPicPr>
          <p:cNvPr id="430" name="3++.m4a">
            <a:hlinkClick r:id="" action="ppaction://media"/>
          </p:cNvPr>
          <p:cNvPicPr>
            <a:picLocks noChangeAspect="1"/>
          </p:cNvPicPr>
          <p:nvPr>
            <a:audioFile r:link="rId86"/>
            <p:extLst>
              <p:ext uri="{DAA4B4D4-6D71-4841-9C94-3DE7FCFB9230}">
                <p14:media xmlns:p14="http://schemas.microsoft.com/office/powerpoint/2010/main" r:embed="rId8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3254684" y="4614520"/>
            <a:ext cx="812800" cy="812800"/>
          </a:xfrm>
          <a:prstGeom prst="rect">
            <a:avLst/>
          </a:prstGeom>
        </p:spPr>
      </p:pic>
      <p:pic>
        <p:nvPicPr>
          <p:cNvPr id="431" name="2+.m4a">
            <a:hlinkClick r:id="" action="ppaction://media"/>
          </p:cNvPr>
          <p:cNvPicPr>
            <a:picLocks noChangeAspect="1"/>
          </p:cNvPicPr>
          <p:nvPr>
            <a:audioFile r:link="rId88"/>
            <p:extLst>
              <p:ext uri="{DAA4B4D4-6D71-4841-9C94-3DE7FCFB9230}">
                <p14:media xmlns:p14="http://schemas.microsoft.com/office/powerpoint/2010/main" r:embed="rId8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1547737" y="4614458"/>
            <a:ext cx="812800" cy="812800"/>
          </a:xfrm>
          <a:prstGeom prst="rect">
            <a:avLst/>
          </a:prstGeom>
        </p:spPr>
      </p:pic>
      <p:pic>
        <p:nvPicPr>
          <p:cNvPr id="432" name="1++.m4a">
            <a:hlinkClick r:id="" action="ppaction://media"/>
          </p:cNvPr>
          <p:cNvPicPr>
            <a:picLocks noChangeAspect="1"/>
          </p:cNvPicPr>
          <p:nvPr>
            <a:audioFile r:link="rId90"/>
            <p:extLst>
              <p:ext uri="{DAA4B4D4-6D71-4841-9C94-3DE7FCFB9230}">
                <p14:media xmlns:p14="http://schemas.microsoft.com/office/powerpoint/2010/main" r:embed="rId8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918860" y="5347710"/>
            <a:ext cx="812800" cy="812800"/>
          </a:xfrm>
          <a:prstGeom prst="rect">
            <a:avLst/>
          </a:prstGeom>
        </p:spPr>
      </p:pic>
      <p:pic>
        <p:nvPicPr>
          <p:cNvPr id="433" name="3b+.m4a">
            <a:hlinkClick r:id="" action="ppaction://media"/>
          </p:cNvPr>
          <p:cNvPicPr>
            <a:picLocks noChangeAspect="1"/>
          </p:cNvPicPr>
          <p:nvPr>
            <a:audioFile r:link="rId92"/>
            <p:extLst>
              <p:ext uri="{DAA4B4D4-6D71-4841-9C94-3DE7FCFB9230}">
                <p14:media xmlns:p14="http://schemas.microsoft.com/office/powerpoint/2010/main" r:embed="rId9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539092" y="3822254"/>
            <a:ext cx="812800" cy="812800"/>
          </a:xfrm>
          <a:prstGeom prst="rect">
            <a:avLst/>
          </a:prstGeom>
        </p:spPr>
      </p:pic>
      <p:pic>
        <p:nvPicPr>
          <p:cNvPr id="434" name="1#.m4a">
            <a:hlinkClick r:id="" action="ppaction://media"/>
          </p:cNvPr>
          <p:cNvPicPr>
            <a:picLocks noChangeAspect="1"/>
          </p:cNvPicPr>
          <p:nvPr>
            <a:audioFile r:link="rId94"/>
            <p:extLst>
              <p:ext uri="{DAA4B4D4-6D71-4841-9C94-3DE7FCFB9230}">
                <p14:media xmlns:p14="http://schemas.microsoft.com/office/powerpoint/2010/main" r:embed="rId9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7119630" y="2496159"/>
            <a:ext cx="812800" cy="812800"/>
          </a:xfrm>
          <a:prstGeom prst="rect">
            <a:avLst/>
          </a:prstGeom>
        </p:spPr>
      </p:pic>
      <p:pic>
        <p:nvPicPr>
          <p:cNvPr id="435" name="7.m4a">
            <a:hlinkClick r:id="" action="ppaction://media"/>
          </p:cNvPr>
          <p:cNvPicPr>
            <a:picLocks noChangeAspect="1"/>
          </p:cNvPicPr>
          <p:nvPr>
            <a:audioFile r:link="rId96"/>
            <p:extLst>
              <p:ext uri="{DAA4B4D4-6D71-4841-9C94-3DE7FCFB9230}">
                <p14:media xmlns:p14="http://schemas.microsoft.com/office/powerpoint/2010/main" r:embed="rId95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5445527" y="2546146"/>
            <a:ext cx="812800" cy="812800"/>
          </a:xfrm>
          <a:prstGeom prst="rect">
            <a:avLst/>
          </a:prstGeom>
        </p:spPr>
      </p:pic>
      <p:pic>
        <p:nvPicPr>
          <p:cNvPr id="436" name="7b--.m4a">
            <a:hlinkClick r:id="" action="ppaction://media"/>
          </p:cNvPr>
          <p:cNvPicPr>
            <a:picLocks noChangeAspect="1"/>
          </p:cNvPicPr>
          <p:nvPr>
            <a:audioFile r:link="rId98"/>
            <p:extLst>
              <p:ext uri="{DAA4B4D4-6D71-4841-9C94-3DE7FCFB9230}">
                <p14:media xmlns:p14="http://schemas.microsoft.com/office/powerpoint/2010/main" r:embed="rId97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3690827" y="1179507"/>
            <a:ext cx="812800" cy="812800"/>
          </a:xfrm>
          <a:prstGeom prst="rect">
            <a:avLst/>
          </a:prstGeom>
        </p:spPr>
      </p:pic>
      <p:pic>
        <p:nvPicPr>
          <p:cNvPr id="437" name="7++.m4a">
            <a:hlinkClick r:id="" action="ppaction://media"/>
          </p:cNvPr>
          <p:cNvPicPr>
            <a:picLocks noChangeAspect="1"/>
          </p:cNvPicPr>
          <p:nvPr>
            <a:audioFile r:link="rId100"/>
            <p:extLst>
              <p:ext uri="{DAA4B4D4-6D71-4841-9C94-3DE7FCFB9230}">
                <p14:media xmlns:p14="http://schemas.microsoft.com/office/powerpoint/2010/main" r:embed="rId99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4154534" y="4579181"/>
            <a:ext cx="812800" cy="812800"/>
          </a:xfrm>
          <a:prstGeom prst="rect">
            <a:avLst/>
          </a:prstGeom>
        </p:spPr>
      </p:pic>
      <p:pic>
        <p:nvPicPr>
          <p:cNvPr id="438" name="6++.m4a">
            <a:hlinkClick r:id="" action="ppaction://media"/>
          </p:cNvPr>
          <p:cNvPicPr>
            <a:picLocks noChangeAspect="1"/>
          </p:cNvPicPr>
          <p:nvPr>
            <a:audioFile r:link="rId102"/>
            <p:extLst>
              <p:ext uri="{DAA4B4D4-6D71-4841-9C94-3DE7FCFB9230}">
                <p14:media xmlns:p14="http://schemas.microsoft.com/office/powerpoint/2010/main" r:embed="rId101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2510243" y="4651009"/>
            <a:ext cx="812800" cy="812800"/>
          </a:xfrm>
          <a:prstGeom prst="rect">
            <a:avLst/>
          </a:prstGeom>
        </p:spPr>
      </p:pic>
      <p:pic>
        <p:nvPicPr>
          <p:cNvPr id="439" name="7b+.m4a">
            <a:hlinkClick r:id="" action="ppaction://media"/>
          </p:cNvPr>
          <p:cNvPicPr>
            <a:picLocks noChangeAspect="1"/>
          </p:cNvPicPr>
          <p:nvPr>
            <a:audioFile r:link="rId104"/>
            <p:extLst>
              <p:ext uri="{DAA4B4D4-6D71-4841-9C94-3DE7FCFB9230}">
                <p14:media xmlns:p14="http://schemas.microsoft.com/office/powerpoint/2010/main" r:embed="rId103"/>
              </p:ext>
            </p:extLst>
          </p:nvPr>
        </p:nvPicPr>
        <p:blipFill>
          <a:blip r:embed="rId108">
            <a:alphaModFix amt="0"/>
          </a:blip>
          <a:stretch>
            <a:fillRect/>
          </a:stretch>
        </p:blipFill>
        <p:spPr>
          <a:xfrm>
            <a:off x="5460884" y="3971730"/>
            <a:ext cx="812800" cy="812800"/>
          </a:xfrm>
          <a:prstGeom prst="rect">
            <a:avLst/>
          </a:prstGeom>
        </p:spPr>
      </p:pic>
      <p:pic>
        <p:nvPicPr>
          <p:cNvPr id="440" name="8.m4a">
            <a:hlinkClick r:id="" action="ppaction://media"/>
          </p:cNvPr>
          <p:cNvPicPr>
            <a:picLocks noChangeAspect="1"/>
          </p:cNvPicPr>
          <p:nvPr>
            <a:audioFile r:link="rId106"/>
            <p:extLst>
              <p:ext uri="{DAA4B4D4-6D71-4841-9C94-3DE7FCFB9230}">
                <p14:media xmlns:p14="http://schemas.microsoft.com/office/powerpoint/2010/main" r:embed="rId105"/>
              </p:ext>
            </p:extLst>
          </p:nvPr>
        </p:nvPicPr>
        <p:blipFill>
          <a:blip r:embed="rId108"/>
          <a:stretch>
            <a:fillRect/>
          </a:stretch>
        </p:blipFill>
        <p:spPr>
          <a:xfrm>
            <a:off x="8073704" y="242801"/>
            <a:ext cx="812800" cy="812800"/>
          </a:xfrm>
          <a:prstGeom prst="rect">
            <a:avLst/>
          </a:prstGeom>
        </p:spPr>
      </p:pic>
      <p:sp>
        <p:nvSpPr>
          <p:cNvPr id="441" name="TextBox 440"/>
          <p:cNvSpPr txBox="1"/>
          <p:nvPr/>
        </p:nvSpPr>
        <p:spPr>
          <a:xfrm>
            <a:off x="8071284" y="959681"/>
            <a:ext cx="49531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124343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98" fill="hold"/>
                                        <p:tgtEl>
                                          <p:spTgt spid="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998" fill="hold"/>
                                        <p:tgtEl>
                                          <p:spTgt spid="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998" fill="hold"/>
                                        <p:tgtEl>
                                          <p:spTgt spid="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998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998" fill="hold"/>
                                        <p:tgtEl>
                                          <p:spTgt spid="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998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998" fill="hold"/>
                                        <p:tgtEl>
                                          <p:spTgt spid="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audio>
              <p:cMediaNode vol="8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0998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audio>
              <p:cMediaNode vol="8000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099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99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audi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0998" fill="hold"/>
                                        <p:tgtEl>
                                          <p:spTgt spid="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audi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0998" fill="hold"/>
                                        <p:tgtEl>
                                          <p:spTgt spid="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0998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0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60998" fill="hold"/>
                                        <p:tgtEl>
                                          <p:spTgt spid="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60998" fill="hold"/>
                                        <p:tgtEl>
                                          <p:spTgt spid="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2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0998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audio>
              <p:cMediaNode vol="80000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60998" fill="hold"/>
                                        <p:tgtEl>
                                          <p:spTgt spid="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4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60998" fill="hold"/>
                                        <p:tgtEl>
                                          <p:spTgt spid="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5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0998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6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60998" fill="hold"/>
                                        <p:tgtEl>
                                          <p:spTgt spid="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0998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audio>
              <p:cMediaNode vol="80000">
                <p:cTn id="1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8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60998" fill="hold"/>
                                        <p:tgtEl>
                                          <p:spTgt spid="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60998" fill="hold"/>
                                        <p:tgtEl>
                                          <p:spTgt spid="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60998" fill="hold"/>
                                        <p:tgtEl>
                                          <p:spTgt spid="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60998" fill="hold"/>
                                        <p:tgtEl>
                                          <p:spTgt spid="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60998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60998" fill="hold"/>
                                        <p:tgtEl>
                                          <p:spTgt spid="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4"/>
                </p:tgtEl>
              </p:cMediaNode>
            </p:audio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60998" fill="hold"/>
                                        <p:tgtEl>
                                          <p:spTgt spid="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5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60998" fill="hold"/>
                                        <p:tgtEl>
                                          <p:spTgt spid="4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6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60998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7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60998" fill="hold"/>
                                        <p:tgtEl>
                                          <p:spTgt spid="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8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60998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"/>
                </p:tgtEl>
              </p:cMediaNode>
            </p:audio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60998" fill="hold"/>
                                        <p:tgtEl>
                                          <p:spTgt spid="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"/>
                </p:tgtEl>
              </p:cMediaNode>
            </p:audi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60998" fill="hold"/>
                                        <p:tgtEl>
                                          <p:spTgt spid="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1"/>
                </p:tgtEl>
              </p:cMediaNode>
            </p:audio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60998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2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60998" fill="hold"/>
                                        <p:tgtEl>
                                          <p:spTgt spid="4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3"/>
                </p:tgtEl>
              </p:cMediaNode>
            </p:audio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60998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audio>
              <p:cMediaNode vol="80000">
                <p:cTn id="2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4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60998" fill="hold"/>
                                        <p:tgtEl>
                                          <p:spTgt spid="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5"/>
                </p:tgtEl>
              </p:cMediaNode>
            </p:audio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60998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audio>
              <p:cMediaNode vol="8000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6"/>
                </p:tgtEl>
              </p:cMediaNode>
            </p:audio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60998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7"/>
                </p:tgtEl>
              </p:cMediaNode>
            </p:audio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60998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8"/>
                </p:tgtEl>
              </p:cMediaNode>
            </p:audio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60998" fill="hold"/>
                                        <p:tgtEl>
                                          <p:spTgt spid="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9"/>
                </p:tgtEl>
              </p:cMediaNode>
            </p:audio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60998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"/>
                </p:tgtEl>
              </p:cMediaNode>
            </p:audio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60998" fill="hold"/>
                                        <p:tgtEl>
                                          <p:spTgt spid="4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audio>
              <p:cMediaNode vol="8000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1"/>
                </p:tgtEl>
              </p:cMediaNode>
            </p:audio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60998" fill="hold"/>
                                        <p:tgtEl>
                                          <p:spTgt spid="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audio>
              <p:cMediaNode vol="8000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2"/>
                </p:tgtEl>
              </p:cMediaNode>
            </p:audio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60998" fill="hold"/>
                                        <p:tgtEl>
                                          <p:spTgt spid="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3"/>
                </p:tgtEl>
              </p:cMediaNode>
            </p:audio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60998" fill="hold"/>
                                        <p:tgtEl>
                                          <p:spTgt spid="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4"/>
                </p:tgtEl>
              </p:cMediaNode>
            </p:audio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60998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  <p:audio>
              <p:cMediaNode vol="80000">
                <p:cTn id="29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5"/>
                </p:tgtEl>
              </p:cMediaNode>
            </p:audio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60998" fill="hold"/>
                                        <p:tgtEl>
                                          <p:spTgt spid="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7"/>
                </p:tgtEl>
              </p:cMediaNode>
            </p:audio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6" dur="60998" fill="hold"/>
                                        <p:tgtEl>
                                          <p:spTgt spid="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"/>
                </p:tgtEl>
              </p:cMediaNode>
            </p:audio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2" dur="60998" fill="hold"/>
                                        <p:tgtEl>
                                          <p:spTgt spid="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9"/>
                </p:tgtEl>
              </p:cMediaNode>
            </p:audio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60998" fill="hold"/>
                                        <p:tgtEl>
                                          <p:spTgt spid="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"/>
                </p:tgtEl>
              </p:cMediaNode>
            </p:audio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60998" fill="hold"/>
                                        <p:tgtEl>
                                          <p:spTgt spid="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audio>
              <p:cMediaNode vol="80000">
                <p:cTn id="3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5299</TotalTime>
  <Words>156</Words>
  <Application>Microsoft Macintosh PowerPoint</Application>
  <PresentationFormat>On-screen Show (4:3)</PresentationFormat>
  <Paragraphs>56</Paragraphs>
  <Slides>1</Slides>
  <Notes>0</Notes>
  <HiddenSlides>0</HiddenSlides>
  <MMClips>54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Makeig</dc:creator>
  <cp:lastModifiedBy>Scott Makeig</cp:lastModifiedBy>
  <cp:revision>10</cp:revision>
  <dcterms:created xsi:type="dcterms:W3CDTF">2014-05-19T04:50:44Z</dcterms:created>
  <dcterms:modified xsi:type="dcterms:W3CDTF">2017-04-28T18:42:27Z</dcterms:modified>
</cp:coreProperties>
</file>