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33"/>
    <p:restoredTop sz="96327"/>
  </p:normalViewPr>
  <p:slideViewPr>
    <p:cSldViewPr snapToGrid="0" snapToObjects="1" showGuides="1">
      <p:cViewPr varScale="1">
        <p:scale>
          <a:sx n="124" d="100"/>
          <a:sy n="124" d="100"/>
        </p:scale>
        <p:origin x="208" y="8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038CD-1F91-314B-AA2C-232F621642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693866-ADF7-814C-984B-6F113D7CDD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5C759-C241-774C-897C-080898B91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A7F5-8BD7-644C-8509-C51AA0551DCA}" type="datetimeFigureOut">
              <a:rPr lang="en-US" smtClean="0"/>
              <a:t>5/3/22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32C4BE-8155-AB48-898D-8C9A050C1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C2F9C-AB2C-F843-A702-31F283731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7C1-5028-7D4B-91C2-E9EBC9F67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002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43501-7513-3E44-95C4-F64537DD6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FE8180-1117-7E4B-9F16-6C4658D232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1D4BC7-98E5-C043-95F2-B073C27C6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A7F5-8BD7-644C-8509-C51AA0551DCA}" type="datetimeFigureOut">
              <a:rPr lang="en-US" smtClean="0"/>
              <a:t>5/3/22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2C0D2-C2E9-4D4C-8410-FFDB2CA9B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C66C0-E0D7-5F4A-B070-8E0CCC7C2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7C1-5028-7D4B-91C2-E9EBC9F67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150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C6A409-EE3C-4C41-9F87-BA1F56618A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0399F4-5BB4-5147-BB8A-84445682FA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84314-3D19-AA4A-B799-B9A8F9ADF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A7F5-8BD7-644C-8509-C51AA0551DCA}" type="datetimeFigureOut">
              <a:rPr lang="en-US" smtClean="0"/>
              <a:t>5/3/22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EDB06D-5149-4740-A0B9-1859A2BA4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0E117-968C-9F4C-B4CA-92CB50A6D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7C1-5028-7D4B-91C2-E9EBC9F67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005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2376E-46F2-EB40-9FD6-C25243FA6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92EA1E-21AE-2747-8901-EB97407BB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3BF5D9-5959-B147-B289-9A6935F1B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A7F5-8BD7-644C-8509-C51AA0551DCA}" type="datetimeFigureOut">
              <a:rPr lang="en-US" smtClean="0"/>
              <a:t>5/3/22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0ACB99-C74C-B746-A8ED-4F42E64F7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9BD8E-FEC7-8B4B-8098-968E2DFAE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7C1-5028-7D4B-91C2-E9EBC9F67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20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4B4DC-A594-C84D-A8B2-F4398889A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D67B8-E25B-134F-9193-C6C0E6F097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37475-F336-1444-AFE2-5A3D85378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A7F5-8BD7-644C-8509-C51AA0551DCA}" type="datetimeFigureOut">
              <a:rPr lang="en-US" smtClean="0"/>
              <a:t>5/3/22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077B14-149C-DE45-BA37-C33C3D38A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2A772-709C-7B40-8F97-B1087AB9C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7C1-5028-7D4B-91C2-E9EBC9F67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044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EECDC-C3FE-094E-861E-B3A7C48FC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7071A0-51D7-2541-8C0A-C783E57139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160B19-E266-434E-AA78-62D5C9A519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BADE47-6981-CA45-A6A2-B9745EAB9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A7F5-8BD7-644C-8509-C51AA0551DCA}" type="datetimeFigureOut">
              <a:rPr lang="en-US" smtClean="0"/>
              <a:t>5/3/22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82C67D-0B03-1547-BE02-2F38C793B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27541F-33B5-BC4F-B881-025C90820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7C1-5028-7D4B-91C2-E9EBC9F67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12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3EEE5-5591-B048-A323-5502E2C2D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32D364-74AD-3145-9083-0B21F70B7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7FF81E-B8FC-434B-8DC3-8868ED74BB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B6D736-6D92-3445-B329-E2A7250813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FDF979-58BC-1C47-BE93-F489D43927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C1A7E0-36C3-EB41-9371-181E73F46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A7F5-8BD7-644C-8509-C51AA0551DCA}" type="datetimeFigureOut">
              <a:rPr lang="en-US" smtClean="0"/>
              <a:t>5/3/22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76B336-67DB-794D-A622-57C3E881F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25070D-1D44-A043-A55E-2A7B966F6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7C1-5028-7D4B-91C2-E9EBC9F67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5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8C4FE-9B62-994C-A330-2E3387115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497428-4ADF-8543-9492-C66799F89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A7F5-8BD7-644C-8509-C51AA0551DCA}" type="datetimeFigureOut">
              <a:rPr lang="en-US" smtClean="0"/>
              <a:t>5/3/22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3A2217-4EDA-AE44-8857-9E4FB3503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BD220A-63EF-1A4C-8973-B59640C9A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7C1-5028-7D4B-91C2-E9EBC9F67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68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EA8A4E-84DF-984C-8CEF-2A4683856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A7F5-8BD7-644C-8509-C51AA0551DCA}" type="datetimeFigureOut">
              <a:rPr lang="en-US" smtClean="0"/>
              <a:t>5/3/22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2781DA-16E8-D74C-B607-F136CA5B8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2C48A4-21AD-3A49-AE64-05DD2EA80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7C1-5028-7D4B-91C2-E9EBC9F67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955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0ABEC-3044-954F-BBC7-BCC46F06D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0D48A-2367-E04F-8B77-02B8DA66C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9894E0-3E01-8D4C-BBFF-D3201C2032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0E8CFD-FB83-1F4C-B760-A11772DD4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A7F5-8BD7-644C-8509-C51AA0551DCA}" type="datetimeFigureOut">
              <a:rPr lang="en-US" smtClean="0"/>
              <a:t>5/3/22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08451A-2059-1344-9661-F3282E39E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B38B35-B4C9-CF4F-9EFE-39C0F3DF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7C1-5028-7D4B-91C2-E9EBC9F67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204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BC962-EA6B-9544-9315-8E2B12EE8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A83F09-157A-9647-B6B5-9DFD6A5498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4746BF-51CF-D040-9DFA-CB75CB9234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8C6B8D-6438-B249-8BB0-DDD4052CE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AA7F5-8BD7-644C-8509-C51AA0551DCA}" type="datetimeFigureOut">
              <a:rPr lang="en-US" smtClean="0"/>
              <a:t>5/3/22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F6BBA5-DEA2-E04A-8D96-F78A535C0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F7B92D-A167-2643-8AB1-18DD240A1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7C1-5028-7D4B-91C2-E9EBC9F67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92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8F1909-6F29-394F-9CAC-0564387BF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4C942-93BE-0143-BA16-CEAC2D66F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898B5-6146-2445-866B-75F4476511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AA7F5-8BD7-644C-8509-C51AA0551DCA}" type="datetimeFigureOut">
              <a:rPr lang="en-US" smtClean="0"/>
              <a:t>5/3/22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05FCF-8334-784E-9A54-24D0EF598F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7FD82-271F-6D43-B879-E615C43CA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8F7C1-5028-7D4B-91C2-E9EBC9F67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215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 descr="Shape&#10;&#10;Description automatically generated">
            <a:extLst>
              <a:ext uri="{FF2B5EF4-FFF2-40B4-BE49-F238E27FC236}">
                <a16:creationId xmlns:a16="http://schemas.microsoft.com/office/drawing/2014/main" id="{1E84BD39-ED31-DC4F-978F-137610EE2EA4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59352" y="932688"/>
            <a:ext cx="4050791" cy="3372428"/>
          </a:xfrm>
          <a:prstGeom prst="rect">
            <a:avLst/>
          </a:prstGeom>
          <a:scene3d>
            <a:camera prst="perspectiveFront" fov="5100000">
              <a:rot lat="18300000" lon="0" rev="0"/>
            </a:camera>
            <a:lightRig rig="threePt" dir="t"/>
          </a:scene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4541AF4-2B05-F044-80D9-18E51C5565C0}"/>
              </a:ext>
            </a:extLst>
          </p:cNvPr>
          <p:cNvSpPr txBox="1"/>
          <p:nvPr/>
        </p:nvSpPr>
        <p:spPr>
          <a:xfrm>
            <a:off x="3274877" y="3799712"/>
            <a:ext cx="5110373" cy="1598765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1000" b="1" dirty="0" err="1">
                <a:solidFill>
                  <a:srgbClr val="D17228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Mat</a:t>
            </a:r>
            <a:r>
              <a:rPr lang="en-US" sz="11000" b="1" dirty="0" err="1">
                <a:solidFill>
                  <a:srgbClr val="0F4C7C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NWB</a:t>
            </a:r>
            <a:endParaRPr lang="en-US" sz="11000" b="1" dirty="0">
              <a:solidFill>
                <a:srgbClr val="0F4C7C"/>
              </a:solidFill>
              <a:latin typeface="American Typewriter Semibold" panose="02090604020004020304" pitchFamily="18" charset="77"/>
              <a:ea typeface="Apple Color Emoji" pitchFamily="2" charset="0"/>
              <a:cs typeface="Bierstadt" panose="020F0502020204030204" pitchFamily="34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E8308D0-1607-5B4E-BFEC-58D51AAB0B0E}"/>
              </a:ext>
            </a:extLst>
          </p:cNvPr>
          <p:cNvCxnSpPr>
            <a:cxnSpLocks/>
          </p:cNvCxnSpPr>
          <p:nvPr/>
        </p:nvCxnSpPr>
        <p:spPr>
          <a:xfrm flipV="1">
            <a:off x="3066016" y="1762785"/>
            <a:ext cx="1047079" cy="2186283"/>
          </a:xfrm>
          <a:prstGeom prst="straightConnector1">
            <a:avLst/>
          </a:prstGeom>
          <a:ln w="73025">
            <a:solidFill>
              <a:srgbClr val="0F4C7C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70393A6-2FB2-4447-9026-2395057FE43F}"/>
              </a:ext>
            </a:extLst>
          </p:cNvPr>
          <p:cNvCxnSpPr>
            <a:cxnSpLocks/>
          </p:cNvCxnSpPr>
          <p:nvPr/>
        </p:nvCxnSpPr>
        <p:spPr>
          <a:xfrm>
            <a:off x="2993261" y="3949068"/>
            <a:ext cx="5742634" cy="0"/>
          </a:xfrm>
          <a:prstGeom prst="straightConnector1">
            <a:avLst/>
          </a:prstGeom>
          <a:ln w="73025">
            <a:solidFill>
              <a:srgbClr val="0F4C7C"/>
            </a:solidFill>
            <a:tailEnd type="triangle" w="med" len="lg"/>
          </a:ln>
          <a:effectLst/>
          <a:scene3d>
            <a:camera prst="perspectiveFront" fov="5100000">
              <a:rot lat="0" lon="0" rev="0"/>
            </a:camera>
            <a:lightRig rig="threePt" dir="t"/>
          </a:scene3d>
          <a:sp3d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B62FF632-8A10-5944-B211-1248B84FCC21}"/>
              </a:ext>
            </a:extLst>
          </p:cNvPr>
          <p:cNvSpPr/>
          <p:nvPr/>
        </p:nvSpPr>
        <p:spPr>
          <a:xfrm>
            <a:off x="2954731" y="3824443"/>
            <a:ext cx="228600" cy="228600"/>
          </a:xfrm>
          <a:prstGeom prst="ellipse">
            <a:avLst/>
          </a:prstGeom>
          <a:solidFill>
            <a:srgbClr val="0F4C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77324DE-706A-CE41-A2DE-7A45B31E7F3A}"/>
              </a:ext>
            </a:extLst>
          </p:cNvPr>
          <p:cNvCxnSpPr>
            <a:cxnSpLocks/>
          </p:cNvCxnSpPr>
          <p:nvPr/>
        </p:nvCxnSpPr>
        <p:spPr>
          <a:xfrm flipH="1" flipV="1">
            <a:off x="3066016" y="1762784"/>
            <a:ext cx="7014" cy="2125028"/>
          </a:xfrm>
          <a:prstGeom prst="straightConnector1">
            <a:avLst/>
          </a:prstGeom>
          <a:ln w="73025">
            <a:solidFill>
              <a:srgbClr val="0F4C7C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Hexagon 40">
            <a:extLst>
              <a:ext uri="{FF2B5EF4-FFF2-40B4-BE49-F238E27FC236}">
                <a16:creationId xmlns:a16="http://schemas.microsoft.com/office/drawing/2014/main" id="{E9E49092-FD7E-2243-B82A-6D2D107A0508}"/>
              </a:ext>
            </a:extLst>
          </p:cNvPr>
          <p:cNvSpPr/>
          <p:nvPr/>
        </p:nvSpPr>
        <p:spPr>
          <a:xfrm rot="5400000">
            <a:off x="3923813" y="2622472"/>
            <a:ext cx="365760" cy="365760"/>
          </a:xfrm>
          <a:prstGeom prst="hexagon">
            <a:avLst/>
          </a:prstGeom>
          <a:solidFill>
            <a:srgbClr val="8F8E96"/>
          </a:solidFill>
          <a:ln>
            <a:noFill/>
          </a:ln>
          <a:effectLst/>
          <a:scene3d>
            <a:camera prst="perspectiveFront" fov="5100000">
              <a:rot lat="6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Hexagon 41">
            <a:extLst>
              <a:ext uri="{FF2B5EF4-FFF2-40B4-BE49-F238E27FC236}">
                <a16:creationId xmlns:a16="http://schemas.microsoft.com/office/drawing/2014/main" id="{5C7A8216-DFE3-9B49-A86B-F3A0AE30280F}"/>
              </a:ext>
            </a:extLst>
          </p:cNvPr>
          <p:cNvSpPr/>
          <p:nvPr/>
        </p:nvSpPr>
        <p:spPr>
          <a:xfrm rot="5400000">
            <a:off x="5665847" y="2912206"/>
            <a:ext cx="375110" cy="374904"/>
          </a:xfrm>
          <a:prstGeom prst="hexagon">
            <a:avLst/>
          </a:prstGeom>
          <a:solidFill>
            <a:srgbClr val="8F8E96"/>
          </a:solidFill>
          <a:ln>
            <a:noFill/>
          </a:ln>
          <a:effectLst/>
          <a:scene3d>
            <a:camera prst="perspectiveFront" fov="5100000">
              <a:rot lat="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Hexagon 42">
            <a:extLst>
              <a:ext uri="{FF2B5EF4-FFF2-40B4-BE49-F238E27FC236}">
                <a16:creationId xmlns:a16="http://schemas.microsoft.com/office/drawing/2014/main" id="{4DE745DD-A7BC-9249-BF8A-F8018E9649A5}"/>
              </a:ext>
            </a:extLst>
          </p:cNvPr>
          <p:cNvSpPr/>
          <p:nvPr/>
        </p:nvSpPr>
        <p:spPr>
          <a:xfrm rot="5400000">
            <a:off x="6814109" y="2873621"/>
            <a:ext cx="375110" cy="328411"/>
          </a:xfrm>
          <a:prstGeom prst="hexagon">
            <a:avLst/>
          </a:prstGeom>
          <a:solidFill>
            <a:srgbClr val="8F8E96"/>
          </a:solidFill>
          <a:ln>
            <a:noFill/>
          </a:ln>
          <a:effectLst/>
          <a:scene3d>
            <a:camera prst="perspectiveFront" fov="5100000">
              <a:rot lat="207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Hexagon 43">
            <a:extLst>
              <a:ext uri="{FF2B5EF4-FFF2-40B4-BE49-F238E27FC236}">
                <a16:creationId xmlns:a16="http://schemas.microsoft.com/office/drawing/2014/main" id="{0728C9D6-A7AF-884B-AB0F-420693DBC7A3}"/>
              </a:ext>
            </a:extLst>
          </p:cNvPr>
          <p:cNvSpPr/>
          <p:nvPr/>
        </p:nvSpPr>
        <p:spPr>
          <a:xfrm rot="5400000">
            <a:off x="7417682" y="2089309"/>
            <a:ext cx="341560" cy="263547"/>
          </a:xfrm>
          <a:prstGeom prst="hexagon">
            <a:avLst/>
          </a:prstGeom>
          <a:solidFill>
            <a:srgbClr val="8F8E96"/>
          </a:solidFill>
          <a:ln>
            <a:noFill/>
          </a:ln>
          <a:effectLst/>
          <a:scene3d>
            <a:camera prst="perspectiveFront" fov="5100000">
              <a:rot lat="20400000" lon="39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Hexagon 44">
            <a:extLst>
              <a:ext uri="{FF2B5EF4-FFF2-40B4-BE49-F238E27FC236}">
                <a16:creationId xmlns:a16="http://schemas.microsoft.com/office/drawing/2014/main" id="{A3641533-896F-0C4E-85AF-E0FBA06DFBEF}"/>
              </a:ext>
            </a:extLst>
          </p:cNvPr>
          <p:cNvSpPr/>
          <p:nvPr/>
        </p:nvSpPr>
        <p:spPr>
          <a:xfrm rot="5400000">
            <a:off x="6703873" y="1803949"/>
            <a:ext cx="283968" cy="270108"/>
          </a:xfrm>
          <a:prstGeom prst="hexagon">
            <a:avLst/>
          </a:prstGeom>
          <a:solidFill>
            <a:srgbClr val="8F8E96"/>
          </a:solidFill>
          <a:ln>
            <a:noFill/>
          </a:ln>
          <a:effectLst/>
          <a:scene3d>
            <a:camera prst="perspectiveFront" fov="5100000">
              <a:rot lat="207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Hexagon 45">
            <a:extLst>
              <a:ext uri="{FF2B5EF4-FFF2-40B4-BE49-F238E27FC236}">
                <a16:creationId xmlns:a16="http://schemas.microsoft.com/office/drawing/2014/main" id="{2849A0E8-8256-CC47-B793-11D4A6729458}"/>
              </a:ext>
            </a:extLst>
          </p:cNvPr>
          <p:cNvSpPr/>
          <p:nvPr/>
        </p:nvSpPr>
        <p:spPr>
          <a:xfrm rot="5400000">
            <a:off x="5391832" y="1686384"/>
            <a:ext cx="375110" cy="328411"/>
          </a:xfrm>
          <a:prstGeom prst="hexagon">
            <a:avLst/>
          </a:prstGeom>
          <a:solidFill>
            <a:srgbClr val="8F8E96"/>
          </a:solidFill>
          <a:ln>
            <a:noFill/>
          </a:ln>
          <a:effectLst/>
          <a:scene3d>
            <a:camera prst="perspectiveFront" fov="5100000">
              <a:rot lat="3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Hexagon 46">
            <a:extLst>
              <a:ext uri="{FF2B5EF4-FFF2-40B4-BE49-F238E27FC236}">
                <a16:creationId xmlns:a16="http://schemas.microsoft.com/office/drawing/2014/main" id="{A9804A7E-DBE9-9846-AFB8-69FBFDD3F248}"/>
              </a:ext>
            </a:extLst>
          </p:cNvPr>
          <p:cNvSpPr/>
          <p:nvPr/>
        </p:nvSpPr>
        <p:spPr>
          <a:xfrm rot="5400000">
            <a:off x="5811059" y="2428301"/>
            <a:ext cx="429757" cy="376397"/>
          </a:xfrm>
          <a:prstGeom prst="hexagon">
            <a:avLst/>
          </a:prstGeom>
          <a:solidFill>
            <a:srgbClr val="8F8E96"/>
          </a:solidFill>
          <a:ln>
            <a:noFill/>
          </a:ln>
          <a:effectLst/>
          <a:scene3d>
            <a:camera prst="perspectiveFront" fov="5100000">
              <a:rot lat="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Hexagon 47">
            <a:extLst>
              <a:ext uri="{FF2B5EF4-FFF2-40B4-BE49-F238E27FC236}">
                <a16:creationId xmlns:a16="http://schemas.microsoft.com/office/drawing/2014/main" id="{7A9A4FB6-0047-0248-A6D8-54DF8B71DA26}"/>
              </a:ext>
            </a:extLst>
          </p:cNvPr>
          <p:cNvSpPr/>
          <p:nvPr/>
        </p:nvSpPr>
        <p:spPr>
          <a:xfrm rot="5400000">
            <a:off x="4236210" y="1980904"/>
            <a:ext cx="428643" cy="419014"/>
          </a:xfrm>
          <a:prstGeom prst="hexagon">
            <a:avLst/>
          </a:prstGeom>
          <a:solidFill>
            <a:srgbClr val="8F8E96"/>
          </a:solidFill>
          <a:ln>
            <a:noFill/>
          </a:ln>
          <a:effectLst/>
          <a:scene3d>
            <a:camera prst="perspectiveFront" fov="5100000">
              <a:rot lat="9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Hexagon 48">
            <a:extLst>
              <a:ext uri="{FF2B5EF4-FFF2-40B4-BE49-F238E27FC236}">
                <a16:creationId xmlns:a16="http://schemas.microsoft.com/office/drawing/2014/main" id="{F062A988-F122-8347-950D-60D8A4A43E0B}"/>
              </a:ext>
            </a:extLst>
          </p:cNvPr>
          <p:cNvSpPr/>
          <p:nvPr/>
        </p:nvSpPr>
        <p:spPr>
          <a:xfrm rot="5400000">
            <a:off x="3955389" y="2142709"/>
            <a:ext cx="375109" cy="328410"/>
          </a:xfrm>
          <a:prstGeom prst="hexagon">
            <a:avLst/>
          </a:prstGeom>
          <a:solidFill>
            <a:srgbClr val="D17228"/>
          </a:solidFill>
          <a:ln>
            <a:noFill/>
          </a:ln>
          <a:effectLst/>
          <a:scene3d>
            <a:camera prst="perspectiveFront" fov="5100000">
              <a:rot lat="6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Hexagon 49">
            <a:extLst>
              <a:ext uri="{FF2B5EF4-FFF2-40B4-BE49-F238E27FC236}">
                <a16:creationId xmlns:a16="http://schemas.microsoft.com/office/drawing/2014/main" id="{BFB0C894-BCE4-D344-9760-97DE545B8AF6}"/>
              </a:ext>
            </a:extLst>
          </p:cNvPr>
          <p:cNvSpPr/>
          <p:nvPr/>
        </p:nvSpPr>
        <p:spPr>
          <a:xfrm rot="5400000">
            <a:off x="4389882" y="2747527"/>
            <a:ext cx="428646" cy="429768"/>
          </a:xfrm>
          <a:prstGeom prst="hexagon">
            <a:avLst/>
          </a:prstGeom>
          <a:solidFill>
            <a:srgbClr val="D17228"/>
          </a:solidFill>
          <a:ln>
            <a:noFill/>
          </a:ln>
          <a:effectLst/>
          <a:scene3d>
            <a:camera prst="perspectiveFront" fov="5100000">
              <a:rot lat="6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Hexagon 50">
            <a:extLst>
              <a:ext uri="{FF2B5EF4-FFF2-40B4-BE49-F238E27FC236}">
                <a16:creationId xmlns:a16="http://schemas.microsoft.com/office/drawing/2014/main" id="{F9D1962F-43AB-ED4C-B91F-926592A22930}"/>
              </a:ext>
            </a:extLst>
          </p:cNvPr>
          <p:cNvSpPr/>
          <p:nvPr/>
        </p:nvSpPr>
        <p:spPr>
          <a:xfrm rot="5400000">
            <a:off x="4553868" y="3418903"/>
            <a:ext cx="428646" cy="386662"/>
          </a:xfrm>
          <a:prstGeom prst="hexagon">
            <a:avLst/>
          </a:prstGeom>
          <a:solidFill>
            <a:srgbClr val="D17228"/>
          </a:solidFill>
          <a:ln>
            <a:noFill/>
          </a:ln>
          <a:effectLst/>
          <a:scene3d>
            <a:camera prst="perspectiveFront" fov="5100000">
              <a:rot lat="6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Hexagon 51">
            <a:extLst>
              <a:ext uri="{FF2B5EF4-FFF2-40B4-BE49-F238E27FC236}">
                <a16:creationId xmlns:a16="http://schemas.microsoft.com/office/drawing/2014/main" id="{B0F1AEA5-1313-BB48-BE35-68045C3182B9}"/>
              </a:ext>
            </a:extLst>
          </p:cNvPr>
          <p:cNvSpPr/>
          <p:nvPr/>
        </p:nvSpPr>
        <p:spPr>
          <a:xfrm rot="5400000">
            <a:off x="5171733" y="2204821"/>
            <a:ext cx="428646" cy="386662"/>
          </a:xfrm>
          <a:prstGeom prst="hexagon">
            <a:avLst/>
          </a:prstGeom>
          <a:solidFill>
            <a:srgbClr val="D17228"/>
          </a:solidFill>
          <a:ln>
            <a:noFill/>
          </a:ln>
          <a:effectLst/>
          <a:scene3d>
            <a:camera prst="perspectiveFront" fov="5100000">
              <a:rot lat="6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Hexagon 52">
            <a:extLst>
              <a:ext uri="{FF2B5EF4-FFF2-40B4-BE49-F238E27FC236}">
                <a16:creationId xmlns:a16="http://schemas.microsoft.com/office/drawing/2014/main" id="{AC0831F2-9F4E-BC41-82E8-1E2B09740378}"/>
              </a:ext>
            </a:extLst>
          </p:cNvPr>
          <p:cNvSpPr/>
          <p:nvPr/>
        </p:nvSpPr>
        <p:spPr>
          <a:xfrm rot="5400000">
            <a:off x="6417080" y="2775436"/>
            <a:ext cx="353134" cy="272009"/>
          </a:xfrm>
          <a:prstGeom prst="hexagon">
            <a:avLst/>
          </a:prstGeom>
          <a:solidFill>
            <a:srgbClr val="D17228"/>
          </a:solidFill>
          <a:ln>
            <a:noFill/>
          </a:ln>
          <a:effectLst/>
          <a:scene3d>
            <a:camera prst="perspectiveFront" fov="5100000">
              <a:rot lat="207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Hexagon 53">
            <a:extLst>
              <a:ext uri="{FF2B5EF4-FFF2-40B4-BE49-F238E27FC236}">
                <a16:creationId xmlns:a16="http://schemas.microsoft.com/office/drawing/2014/main" id="{5B315AA5-DC4B-1349-AE9F-E3ADB3320DE7}"/>
              </a:ext>
            </a:extLst>
          </p:cNvPr>
          <p:cNvSpPr/>
          <p:nvPr/>
        </p:nvSpPr>
        <p:spPr>
          <a:xfrm rot="5400000">
            <a:off x="7125307" y="1803347"/>
            <a:ext cx="353134" cy="272009"/>
          </a:xfrm>
          <a:prstGeom prst="hexagon">
            <a:avLst/>
          </a:prstGeom>
          <a:solidFill>
            <a:srgbClr val="D17228"/>
          </a:solidFill>
          <a:ln>
            <a:noFill/>
          </a:ln>
          <a:effectLst/>
          <a:scene3d>
            <a:camera prst="perspectiveFront" fov="5100000">
              <a:rot lat="207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Hexagon 54">
            <a:extLst>
              <a:ext uri="{FF2B5EF4-FFF2-40B4-BE49-F238E27FC236}">
                <a16:creationId xmlns:a16="http://schemas.microsoft.com/office/drawing/2014/main" id="{E5A656E3-69CE-1845-BAA8-FC2C4F3071F5}"/>
              </a:ext>
            </a:extLst>
          </p:cNvPr>
          <p:cNvSpPr>
            <a:spLocks/>
          </p:cNvSpPr>
          <p:nvPr/>
        </p:nvSpPr>
        <p:spPr>
          <a:xfrm rot="5400000">
            <a:off x="6680691" y="2019008"/>
            <a:ext cx="274320" cy="274320"/>
          </a:xfrm>
          <a:prstGeom prst="hexagon">
            <a:avLst/>
          </a:prstGeom>
          <a:solidFill>
            <a:srgbClr val="D17228"/>
          </a:solidFill>
          <a:ln>
            <a:noFill/>
          </a:ln>
          <a:effectLst/>
          <a:scene3d>
            <a:camera prst="perspectiveFront" fov="5100000">
              <a:rot lat="207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8C367DC-DF2A-414A-A2BA-D4D90EDFD3FF}"/>
              </a:ext>
            </a:extLst>
          </p:cNvPr>
          <p:cNvCxnSpPr>
            <a:cxnSpLocks/>
          </p:cNvCxnSpPr>
          <p:nvPr/>
        </p:nvCxnSpPr>
        <p:spPr>
          <a:xfrm flipH="1">
            <a:off x="5338568" y="1922079"/>
            <a:ext cx="499171" cy="146893"/>
          </a:xfrm>
          <a:prstGeom prst="line">
            <a:avLst/>
          </a:prstGeom>
          <a:ln w="63500"/>
          <a:scene3d>
            <a:camera prst="orthographicFront"/>
            <a:lightRig rig="flat" dir="t"/>
          </a:scene3d>
          <a:sp3d prstMaterial="dkEdge">
            <a:bevelT w="38100" h="63500"/>
            <a:bevelB w="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Hexagon 56">
            <a:extLst>
              <a:ext uri="{FF2B5EF4-FFF2-40B4-BE49-F238E27FC236}">
                <a16:creationId xmlns:a16="http://schemas.microsoft.com/office/drawing/2014/main" id="{A8348217-3DD8-D04F-A0E3-4A03C92D4116}"/>
              </a:ext>
            </a:extLst>
          </p:cNvPr>
          <p:cNvSpPr/>
          <p:nvPr/>
        </p:nvSpPr>
        <p:spPr>
          <a:xfrm rot="5400000">
            <a:off x="7117623" y="2044005"/>
            <a:ext cx="341176" cy="263549"/>
          </a:xfrm>
          <a:prstGeom prst="hexagon">
            <a:avLst/>
          </a:prstGeom>
          <a:solidFill>
            <a:srgbClr val="D17228"/>
          </a:solidFill>
          <a:ln>
            <a:noFill/>
          </a:ln>
          <a:effectLst/>
          <a:scene3d>
            <a:camera prst="perspectiveFront" fov="5100000">
              <a:rot lat="207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CB005B7-A319-D343-A767-3588B06ED860}"/>
              </a:ext>
            </a:extLst>
          </p:cNvPr>
          <p:cNvCxnSpPr>
            <a:cxnSpLocks/>
          </p:cNvCxnSpPr>
          <p:nvPr/>
        </p:nvCxnSpPr>
        <p:spPr>
          <a:xfrm flipH="1" flipV="1">
            <a:off x="6188178" y="2064540"/>
            <a:ext cx="396729" cy="389849"/>
          </a:xfrm>
          <a:prstGeom prst="line">
            <a:avLst/>
          </a:prstGeom>
          <a:ln w="63500"/>
          <a:scene3d>
            <a:camera prst="orthographicFront"/>
            <a:lightRig rig="flat" dir="t"/>
          </a:scene3d>
          <a:sp3d prstMaterial="dkEdge">
            <a:bevelT w="38100" h="63500"/>
            <a:bevelB w="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D8D20A5-7B9F-1940-9861-EE4B2F439CCB}"/>
              </a:ext>
            </a:extLst>
          </p:cNvPr>
          <p:cNvCxnSpPr>
            <a:cxnSpLocks/>
          </p:cNvCxnSpPr>
          <p:nvPr/>
        </p:nvCxnSpPr>
        <p:spPr>
          <a:xfrm flipH="1" flipV="1">
            <a:off x="4915680" y="2639160"/>
            <a:ext cx="258063" cy="64032"/>
          </a:xfrm>
          <a:prstGeom prst="line">
            <a:avLst/>
          </a:prstGeom>
          <a:ln w="63500"/>
          <a:scene3d>
            <a:camera prst="orthographicFront"/>
            <a:lightRig rig="flat" dir="t"/>
          </a:scene3d>
          <a:sp3d prstMaterial="dkEdge">
            <a:bevelT w="38100" h="63500"/>
            <a:bevelB w="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Hexagon 59">
            <a:extLst>
              <a:ext uri="{FF2B5EF4-FFF2-40B4-BE49-F238E27FC236}">
                <a16:creationId xmlns:a16="http://schemas.microsoft.com/office/drawing/2014/main" id="{A7EE24F7-585A-004D-95C9-72E2B8F0B946}"/>
              </a:ext>
            </a:extLst>
          </p:cNvPr>
          <p:cNvSpPr/>
          <p:nvPr/>
        </p:nvSpPr>
        <p:spPr>
          <a:xfrm rot="5400000">
            <a:off x="6188178" y="1576594"/>
            <a:ext cx="228600" cy="228600"/>
          </a:xfrm>
          <a:prstGeom prst="hexagon">
            <a:avLst/>
          </a:prstGeom>
          <a:solidFill>
            <a:srgbClr val="D17228"/>
          </a:solidFill>
          <a:ln>
            <a:noFill/>
          </a:ln>
          <a:effectLst/>
          <a:scene3d>
            <a:camera prst="perspectiveFront" fov="5100000">
              <a:rot lat="207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4AB2B5CF-6803-9B49-B54E-CC3D6B6B9A75}"/>
              </a:ext>
            </a:extLst>
          </p:cNvPr>
          <p:cNvCxnSpPr>
            <a:cxnSpLocks/>
          </p:cNvCxnSpPr>
          <p:nvPr/>
        </p:nvCxnSpPr>
        <p:spPr>
          <a:xfrm flipV="1">
            <a:off x="5179880" y="2831378"/>
            <a:ext cx="122413" cy="419277"/>
          </a:xfrm>
          <a:prstGeom prst="line">
            <a:avLst/>
          </a:prstGeom>
          <a:ln w="63500"/>
          <a:scene3d>
            <a:camera prst="orthographicFront"/>
            <a:lightRig rig="flat" dir="t"/>
          </a:scene3d>
          <a:sp3d prstMaterial="dkEdge">
            <a:bevelT w="38100" h="63500"/>
            <a:bevelB w="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Hexagon 61">
            <a:extLst>
              <a:ext uri="{FF2B5EF4-FFF2-40B4-BE49-F238E27FC236}">
                <a16:creationId xmlns:a16="http://schemas.microsoft.com/office/drawing/2014/main" id="{088B1BB6-2427-8F43-8314-C5E99DE5AFD6}"/>
              </a:ext>
            </a:extLst>
          </p:cNvPr>
          <p:cNvSpPr/>
          <p:nvPr/>
        </p:nvSpPr>
        <p:spPr>
          <a:xfrm rot="5400000">
            <a:off x="4921489" y="3076598"/>
            <a:ext cx="429768" cy="429768"/>
          </a:xfrm>
          <a:prstGeom prst="hexagon">
            <a:avLst/>
          </a:prstGeom>
          <a:solidFill>
            <a:srgbClr val="114A83"/>
          </a:solidFill>
          <a:ln>
            <a:noFill/>
          </a:ln>
          <a:effectLst/>
          <a:scene3d>
            <a:camera prst="perspectiveFront" fov="5100000">
              <a:rot lat="6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Hexagon 62">
            <a:extLst>
              <a:ext uri="{FF2B5EF4-FFF2-40B4-BE49-F238E27FC236}">
                <a16:creationId xmlns:a16="http://schemas.microsoft.com/office/drawing/2014/main" id="{B789BA7A-05C2-F944-9221-78F38C884873}"/>
              </a:ext>
            </a:extLst>
          </p:cNvPr>
          <p:cNvSpPr>
            <a:spLocks noChangeAspect="1"/>
          </p:cNvSpPr>
          <p:nvPr/>
        </p:nvSpPr>
        <p:spPr>
          <a:xfrm rot="5400000">
            <a:off x="5755909" y="1625832"/>
            <a:ext cx="594360" cy="594360"/>
          </a:xfrm>
          <a:prstGeom prst="hexagon">
            <a:avLst/>
          </a:prstGeom>
          <a:solidFill>
            <a:srgbClr val="114A83"/>
          </a:solidFill>
          <a:ln>
            <a:noFill/>
          </a:ln>
          <a:effectLst/>
          <a:scene3d>
            <a:camera prst="perspectiveFront" fov="5100000">
              <a:rot lat="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Hexagon 63">
            <a:extLst>
              <a:ext uri="{FF2B5EF4-FFF2-40B4-BE49-F238E27FC236}">
                <a16:creationId xmlns:a16="http://schemas.microsoft.com/office/drawing/2014/main" id="{EF5AC38F-11C0-A549-97F9-9DB25F282346}"/>
              </a:ext>
            </a:extLst>
          </p:cNvPr>
          <p:cNvSpPr>
            <a:spLocks noChangeAspect="1"/>
          </p:cNvSpPr>
          <p:nvPr/>
        </p:nvSpPr>
        <p:spPr>
          <a:xfrm rot="5400000">
            <a:off x="4786657" y="1654723"/>
            <a:ext cx="594360" cy="594360"/>
          </a:xfrm>
          <a:prstGeom prst="hexagon">
            <a:avLst/>
          </a:prstGeom>
          <a:solidFill>
            <a:srgbClr val="114A83"/>
          </a:solidFill>
          <a:ln>
            <a:noFill/>
          </a:ln>
          <a:effectLst/>
          <a:scene3d>
            <a:camera prst="perspectiveFront" fov="5100000">
              <a:rot lat="3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Hexagon 64">
            <a:extLst>
              <a:ext uri="{FF2B5EF4-FFF2-40B4-BE49-F238E27FC236}">
                <a16:creationId xmlns:a16="http://schemas.microsoft.com/office/drawing/2014/main" id="{A2082A0E-8425-E847-B550-88BD56499519}"/>
              </a:ext>
            </a:extLst>
          </p:cNvPr>
          <p:cNvSpPr/>
          <p:nvPr/>
        </p:nvSpPr>
        <p:spPr>
          <a:xfrm rot="5400000">
            <a:off x="7245031" y="2573681"/>
            <a:ext cx="520494" cy="446794"/>
          </a:xfrm>
          <a:prstGeom prst="hexagon">
            <a:avLst/>
          </a:prstGeom>
          <a:solidFill>
            <a:srgbClr val="D17228"/>
          </a:solidFill>
          <a:ln>
            <a:noFill/>
          </a:ln>
          <a:effectLst/>
          <a:scene3d>
            <a:camera prst="perspectiveFront" fov="5100000">
              <a:rot lat="207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Hexagon 65">
            <a:extLst>
              <a:ext uri="{FF2B5EF4-FFF2-40B4-BE49-F238E27FC236}">
                <a16:creationId xmlns:a16="http://schemas.microsoft.com/office/drawing/2014/main" id="{A81B49AF-0BA3-6D4A-8498-A86E77E55597}"/>
              </a:ext>
            </a:extLst>
          </p:cNvPr>
          <p:cNvSpPr>
            <a:spLocks noChangeAspect="1"/>
          </p:cNvSpPr>
          <p:nvPr/>
        </p:nvSpPr>
        <p:spPr>
          <a:xfrm rot="5400000">
            <a:off x="4446329" y="2276407"/>
            <a:ext cx="475488" cy="475488"/>
          </a:xfrm>
          <a:prstGeom prst="hexagon">
            <a:avLst/>
          </a:prstGeom>
          <a:solidFill>
            <a:srgbClr val="114A83"/>
          </a:solidFill>
          <a:ln>
            <a:noFill/>
          </a:ln>
          <a:effectLst/>
          <a:scene3d>
            <a:camera prst="perspectiveFront" fov="5100000">
              <a:rot lat="6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en-US" dirty="0"/>
          </a:p>
        </p:txBody>
      </p:sp>
      <p:sp>
        <p:nvSpPr>
          <p:cNvPr id="67" name="Hexagon 66">
            <a:extLst>
              <a:ext uri="{FF2B5EF4-FFF2-40B4-BE49-F238E27FC236}">
                <a16:creationId xmlns:a16="http://schemas.microsoft.com/office/drawing/2014/main" id="{87994E9A-B2CB-CE46-9720-F2BD39B66CF1}"/>
              </a:ext>
            </a:extLst>
          </p:cNvPr>
          <p:cNvSpPr>
            <a:spLocks noChangeAspect="1"/>
          </p:cNvSpPr>
          <p:nvPr/>
        </p:nvSpPr>
        <p:spPr>
          <a:xfrm rot="5400000">
            <a:off x="7519597" y="2213918"/>
            <a:ext cx="548640" cy="548640"/>
          </a:xfrm>
          <a:prstGeom prst="hexagon">
            <a:avLst/>
          </a:prstGeom>
          <a:solidFill>
            <a:srgbClr val="114A83"/>
          </a:solidFill>
          <a:ln>
            <a:noFill/>
          </a:ln>
          <a:effectLst/>
          <a:scene3d>
            <a:camera prst="perspectiveFront" fov="5100000">
              <a:rot lat="204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F79E974-FED9-0646-B4A6-B5DB6D2AE858}"/>
              </a:ext>
            </a:extLst>
          </p:cNvPr>
          <p:cNvCxnSpPr>
            <a:cxnSpLocks/>
          </p:cNvCxnSpPr>
          <p:nvPr/>
        </p:nvCxnSpPr>
        <p:spPr>
          <a:xfrm>
            <a:off x="7156436" y="2536831"/>
            <a:ext cx="370656" cy="21132"/>
          </a:xfrm>
          <a:prstGeom prst="line">
            <a:avLst/>
          </a:prstGeom>
          <a:ln w="63500"/>
          <a:scene3d>
            <a:camera prst="orthographicFront"/>
            <a:lightRig rig="flat" dir="t"/>
          </a:scene3d>
          <a:sp3d prstMaterial="dkEdge">
            <a:bevelT w="38100" h="63500"/>
            <a:bevelB w="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Hexagon 68">
            <a:extLst>
              <a:ext uri="{FF2B5EF4-FFF2-40B4-BE49-F238E27FC236}">
                <a16:creationId xmlns:a16="http://schemas.microsoft.com/office/drawing/2014/main" id="{E34D7C2A-ACC4-1845-94CF-3248DC60EEF5}"/>
              </a:ext>
            </a:extLst>
          </p:cNvPr>
          <p:cNvSpPr>
            <a:spLocks noChangeAspect="1"/>
          </p:cNvSpPr>
          <p:nvPr/>
        </p:nvSpPr>
        <p:spPr>
          <a:xfrm rot="5400000">
            <a:off x="6526329" y="2167690"/>
            <a:ext cx="640080" cy="640080"/>
          </a:xfrm>
          <a:prstGeom prst="hexagon">
            <a:avLst/>
          </a:prstGeom>
          <a:solidFill>
            <a:srgbClr val="114A83"/>
          </a:solidFill>
          <a:ln>
            <a:noFill/>
          </a:ln>
          <a:effectLst/>
          <a:scene3d>
            <a:camera prst="perspectiveFront" fov="5100000">
              <a:rot lat="207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9AC53C7-F2CA-4444-97C2-E031B9E7B138}"/>
              </a:ext>
            </a:extLst>
          </p:cNvPr>
          <p:cNvCxnSpPr>
            <a:cxnSpLocks/>
          </p:cNvCxnSpPr>
          <p:nvPr/>
        </p:nvCxnSpPr>
        <p:spPr>
          <a:xfrm flipV="1">
            <a:off x="5516046" y="2080987"/>
            <a:ext cx="387664" cy="608796"/>
          </a:xfrm>
          <a:prstGeom prst="line">
            <a:avLst/>
          </a:prstGeom>
          <a:ln w="63500"/>
          <a:scene3d>
            <a:camera prst="orthographicFront"/>
            <a:lightRig rig="flat" dir="t"/>
          </a:scene3d>
          <a:sp3d prstMaterial="dkEdge">
            <a:bevelT w="38100" h="63500"/>
            <a:bevelB w="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Hexagon 70">
            <a:extLst>
              <a:ext uri="{FF2B5EF4-FFF2-40B4-BE49-F238E27FC236}">
                <a16:creationId xmlns:a16="http://schemas.microsoft.com/office/drawing/2014/main" id="{E4552A76-2118-9248-BD94-A0FF080CB204}"/>
              </a:ext>
            </a:extLst>
          </p:cNvPr>
          <p:cNvSpPr>
            <a:spLocks noChangeAspect="1"/>
          </p:cNvSpPr>
          <p:nvPr/>
        </p:nvSpPr>
        <p:spPr>
          <a:xfrm rot="5400000">
            <a:off x="5050813" y="2454389"/>
            <a:ext cx="502920" cy="502920"/>
          </a:xfrm>
          <a:prstGeom prst="hexagon">
            <a:avLst/>
          </a:prstGeom>
          <a:solidFill>
            <a:srgbClr val="114A83"/>
          </a:solidFill>
          <a:ln>
            <a:noFill/>
          </a:ln>
          <a:effectLst/>
          <a:scene3d>
            <a:camera prst="perspectiveFront" fov="5100000">
              <a:rot lat="600000" lon="3600000" rev="0"/>
            </a:camera>
            <a:lightRig rig="balanced" dir="t"/>
          </a:scene3d>
          <a:sp3d prstMaterial="matte">
            <a:bevelT w="19050"/>
            <a:bevelB w="19050"/>
            <a:contourClr>
              <a:srgbClr val="8F8E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814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BCD0A-BDDB-2E41-AA4E-060437625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versions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CE393-E78F-1541-B94C-9EA459DE69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1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541AF4-2B05-F044-80D9-18E51C5565C0}"/>
              </a:ext>
            </a:extLst>
          </p:cNvPr>
          <p:cNvSpPr txBox="1"/>
          <p:nvPr/>
        </p:nvSpPr>
        <p:spPr>
          <a:xfrm>
            <a:off x="3274877" y="3799712"/>
            <a:ext cx="5110373" cy="1598765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1000" b="1" dirty="0" err="1">
                <a:solidFill>
                  <a:srgbClr val="D17228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Mat</a:t>
            </a:r>
            <a:r>
              <a:rPr lang="en-US" sz="11000" b="1" dirty="0" err="1">
                <a:solidFill>
                  <a:srgbClr val="0F4C7C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NWB</a:t>
            </a:r>
            <a:endParaRPr lang="en-US" sz="11000" b="1" dirty="0">
              <a:solidFill>
                <a:srgbClr val="0F4C7C"/>
              </a:solidFill>
              <a:latin typeface="American Typewriter Semibold" panose="02090604020004020304" pitchFamily="18" charset="77"/>
              <a:ea typeface="Apple Color Emoji" pitchFamily="2" charset="0"/>
              <a:cs typeface="Bierstadt" panose="020F0502020204030204" pitchFamily="34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E8308D0-1607-5B4E-BFEC-58D51AAB0B0E}"/>
              </a:ext>
            </a:extLst>
          </p:cNvPr>
          <p:cNvCxnSpPr>
            <a:cxnSpLocks/>
          </p:cNvCxnSpPr>
          <p:nvPr/>
        </p:nvCxnSpPr>
        <p:spPr>
          <a:xfrm flipV="1">
            <a:off x="3066016" y="1762785"/>
            <a:ext cx="1047079" cy="2186283"/>
          </a:xfrm>
          <a:prstGeom prst="straightConnector1">
            <a:avLst/>
          </a:prstGeom>
          <a:ln w="73025">
            <a:solidFill>
              <a:srgbClr val="0F4C7C"/>
            </a:solidFill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70393A6-2FB2-4447-9026-2395057FE43F}"/>
              </a:ext>
            </a:extLst>
          </p:cNvPr>
          <p:cNvCxnSpPr>
            <a:cxnSpLocks/>
          </p:cNvCxnSpPr>
          <p:nvPr/>
        </p:nvCxnSpPr>
        <p:spPr>
          <a:xfrm>
            <a:off x="2993261" y="3949068"/>
            <a:ext cx="5742634" cy="0"/>
          </a:xfrm>
          <a:prstGeom prst="straightConnector1">
            <a:avLst/>
          </a:prstGeom>
          <a:ln w="73025">
            <a:solidFill>
              <a:srgbClr val="0F4C7C"/>
            </a:solidFill>
            <a:tailEnd type="triangle" w="med" len="lg"/>
          </a:ln>
          <a:effectLst/>
          <a:scene3d>
            <a:camera prst="perspectiveFront" fov="5100000">
              <a:rot lat="0" lon="0" rev="0"/>
            </a:camera>
            <a:lightRig rig="threePt" dir="t"/>
          </a:scene3d>
          <a:sp3d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B62FF632-8A10-5944-B211-1248B84FCC21}"/>
              </a:ext>
            </a:extLst>
          </p:cNvPr>
          <p:cNvSpPr/>
          <p:nvPr/>
        </p:nvSpPr>
        <p:spPr>
          <a:xfrm>
            <a:off x="2954731" y="3824443"/>
            <a:ext cx="228600" cy="228600"/>
          </a:xfrm>
          <a:prstGeom prst="ellipse">
            <a:avLst/>
          </a:prstGeom>
          <a:solidFill>
            <a:srgbClr val="0F4C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E2E176-AC46-4044-B6F4-1DB4C418A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9352" y="932688"/>
            <a:ext cx="4052842" cy="3374136"/>
          </a:xfrm>
          <a:prstGeom prst="rect">
            <a:avLst/>
          </a:prstGeom>
          <a:scene3d>
            <a:camera prst="perspectiveFront" fov="5100000">
              <a:rot lat="18300000" lon="0" rev="0"/>
            </a:camera>
            <a:lightRig rig="contrasting" dir="t"/>
          </a:scene3d>
          <a:sp3d prstMaterial="matte"/>
        </p:spPr>
      </p:pic>
    </p:spTree>
    <p:extLst>
      <p:ext uri="{BB962C8B-B14F-4D97-AF65-F5344CB8AC3E}">
        <p14:creationId xmlns:p14="http://schemas.microsoft.com/office/powerpoint/2010/main" val="1327270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</Words>
  <Application>Microsoft Macintosh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American Typewriter Semibold</vt:lpstr>
      <vt:lpstr>Arial</vt:lpstr>
      <vt:lpstr>Calibri</vt:lpstr>
      <vt:lpstr>Calibri Light</vt:lpstr>
      <vt:lpstr>Office Theme</vt:lpstr>
      <vt:lpstr>PowerPoint Presentation</vt:lpstr>
      <vt:lpstr>Previous versions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Ruebel</dc:creator>
  <cp:lastModifiedBy>Oliver Ruebel</cp:lastModifiedBy>
  <cp:revision>8</cp:revision>
  <dcterms:created xsi:type="dcterms:W3CDTF">2022-05-03T18:27:16Z</dcterms:created>
  <dcterms:modified xsi:type="dcterms:W3CDTF">2022-05-03T19:27:49Z</dcterms:modified>
</cp:coreProperties>
</file>